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3"/>
  </p:notesMasterIdLst>
  <p:sldIdLst>
    <p:sldId id="256" r:id="rId2"/>
    <p:sldId id="297" r:id="rId3"/>
    <p:sldId id="298" r:id="rId4"/>
    <p:sldId id="299" r:id="rId5"/>
    <p:sldId id="300" r:id="rId6"/>
    <p:sldId id="310" r:id="rId7"/>
    <p:sldId id="305" r:id="rId8"/>
    <p:sldId id="306" r:id="rId9"/>
    <p:sldId id="308" r:id="rId10"/>
    <p:sldId id="311" r:id="rId11"/>
    <p:sldId id="315" r:id="rId12"/>
    <p:sldId id="313" r:id="rId13"/>
    <p:sldId id="316" r:id="rId14"/>
    <p:sldId id="317" r:id="rId15"/>
    <p:sldId id="318" r:id="rId16"/>
    <p:sldId id="307" r:id="rId17"/>
    <p:sldId id="319" r:id="rId18"/>
    <p:sldId id="302" r:id="rId19"/>
    <p:sldId id="303" r:id="rId20"/>
    <p:sldId id="309" r:id="rId21"/>
    <p:sldId id="304" r:id="rId22"/>
  </p:sldIdLst>
  <p:sldSz cx="9144000" cy="5143500" type="screen16x9"/>
  <p:notesSz cx="6858000" cy="9144000"/>
  <p:embeddedFontLst>
    <p:embeddedFont>
      <p:font typeface="Catamaran Light" panose="020B0604020202020204" charset="0"/>
      <p:regular r:id="rId24"/>
      <p:bold r:id="rId25"/>
    </p:embeddedFont>
    <p:embeddedFont>
      <p:font typeface="Fira Sans Extra Condensed Medium" panose="020B0604020202020204" charset="0"/>
      <p:regular r:id="rId26"/>
      <p:bold r:id="rId27"/>
      <p:italic r:id="rId28"/>
      <p:boldItalic r:id="rId29"/>
    </p:embeddedFont>
    <p:embeddedFont>
      <p:font typeface="Livvic" panose="020B0604020202020204" charset="0"/>
      <p:regular r:id="rId30"/>
      <p:bold r:id="rId31"/>
      <p:italic r:id="rId32"/>
      <p:boldItalic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27AF0C4F-3F6B-4618-9D9D-C7234044B546}">
          <p14:sldIdLst>
            <p14:sldId id="256"/>
            <p14:sldId id="297"/>
            <p14:sldId id="298"/>
            <p14:sldId id="299"/>
            <p14:sldId id="300"/>
            <p14:sldId id="310"/>
            <p14:sldId id="305"/>
            <p14:sldId id="306"/>
            <p14:sldId id="308"/>
            <p14:sldId id="311"/>
            <p14:sldId id="315"/>
            <p14:sldId id="313"/>
            <p14:sldId id="316"/>
            <p14:sldId id="317"/>
            <p14:sldId id="318"/>
            <p14:sldId id="307"/>
            <p14:sldId id="319"/>
          </p14:sldIdLst>
        </p14:section>
        <p14:section name="Backup Slides" id="{F350AE7C-C4D9-4555-9131-A514A38B0AAC}">
          <p14:sldIdLst>
            <p14:sldId id="302"/>
            <p14:sldId id="303"/>
            <p14:sldId id="309"/>
            <p14:sldId id="304"/>
          </p14:sldIdLst>
        </p14:section>
        <p14:section name="Template Extras" id="{8EE16047-2822-4098-848D-37FCD7DD8ECF}">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FEEB21-4C9E-30BE-63A1-D779739EF8F0}" v="743" dt="2021-11-15T16:36:15.907"/>
    <p1510:client id="{64C1046A-4F78-B3B1-2E42-DB590CE2B500}" v="11" dt="2021-11-15T18:10:20.441"/>
    <p1510:client id="{804BB75D-E0D1-48DE-A53A-0864B8199CEE}" v="53" dt="2021-11-15T19:15:42.419"/>
  </p1510:revLst>
</p1510:revInfo>
</file>

<file path=ppt/tableStyles.xml><?xml version="1.0" encoding="utf-8"?>
<a:tblStyleLst xmlns:a="http://schemas.openxmlformats.org/drawingml/2006/main" def="{898C1963-9919-4201-887F-80D4EF2F8418}">
  <a:tblStyle styleId="{898C1963-9919-4201-887F-80D4EF2F841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693" autoAdjust="0"/>
  </p:normalViewPr>
  <p:slideViewPr>
    <p:cSldViewPr snapToGrid="0">
      <p:cViewPr varScale="1">
        <p:scale>
          <a:sx n="101" d="100"/>
          <a:sy n="101" d="100"/>
        </p:scale>
        <p:origin x="92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1.fntdata"/><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ke, Thomas R." userId="d7d987cf-6fd4-487a-9505-4b450655c640" providerId="ADAL" clId="{804BB75D-E0D1-48DE-A53A-0864B8199CEE}"/>
    <pc:docChg chg="undo custSel addSld delSld modSld sldOrd delMainMaster modMainMaster addSection modSection">
      <pc:chgData name="Fike, Thomas R." userId="d7d987cf-6fd4-487a-9505-4b450655c640" providerId="ADAL" clId="{804BB75D-E0D1-48DE-A53A-0864B8199CEE}" dt="2021-11-15T19:25:06.165" v="1493" actId="47"/>
      <pc:docMkLst>
        <pc:docMk/>
      </pc:docMkLst>
      <pc:sldChg chg="modSp mod modNotes">
        <pc:chgData name="Fike, Thomas R." userId="d7d987cf-6fd4-487a-9505-4b450655c640" providerId="ADAL" clId="{804BB75D-E0D1-48DE-A53A-0864B8199CEE}" dt="2021-11-10T05:34:16.689" v="122" actId="339"/>
        <pc:sldMkLst>
          <pc:docMk/>
          <pc:sldMk cId="0" sldId="256"/>
        </pc:sldMkLst>
        <pc:spChg chg="mod">
          <ac:chgData name="Fike, Thomas R." userId="d7d987cf-6fd4-487a-9505-4b450655c640" providerId="ADAL" clId="{804BB75D-E0D1-48DE-A53A-0864B8199CEE}" dt="2021-11-10T05:31:38.431" v="108" actId="20577"/>
          <ac:spMkLst>
            <pc:docMk/>
            <pc:sldMk cId="0" sldId="256"/>
            <ac:spMk id="129" creationId="{00000000-0000-0000-0000-000000000000}"/>
          </ac:spMkLst>
        </pc:spChg>
        <pc:spChg chg="mod">
          <ac:chgData name="Fike, Thomas R." userId="d7d987cf-6fd4-487a-9505-4b450655c640" providerId="ADAL" clId="{804BB75D-E0D1-48DE-A53A-0864B8199CEE}" dt="2021-11-10T05:31:23.824" v="65" actId="255"/>
          <ac:spMkLst>
            <pc:docMk/>
            <pc:sldMk cId="0" sldId="256"/>
            <ac:spMk id="130" creationId="{00000000-0000-0000-0000-000000000000}"/>
          </ac:spMkLst>
        </pc:spChg>
        <pc:picChg chg="mod modCrop">
          <ac:chgData name="Fike, Thomas R." userId="d7d987cf-6fd4-487a-9505-4b450655c640" providerId="ADAL" clId="{804BB75D-E0D1-48DE-A53A-0864B8199CEE}" dt="2021-11-10T05:34:16.689" v="122" actId="339"/>
          <ac:picMkLst>
            <pc:docMk/>
            <pc:sldMk cId="0" sldId="256"/>
            <ac:picMk id="127" creationId="{00000000-0000-0000-0000-000000000000}"/>
          </ac:picMkLst>
        </pc:picChg>
      </pc:sldChg>
      <pc:sldChg chg="delSp del mod modShow modNotes">
        <pc:chgData name="Fike, Thomas R." userId="d7d987cf-6fd4-487a-9505-4b450655c640" providerId="ADAL" clId="{804BB75D-E0D1-48DE-A53A-0864B8199CEE}" dt="2021-11-15T19:25:06.165" v="1493" actId="47"/>
        <pc:sldMkLst>
          <pc:docMk/>
          <pc:sldMk cId="0" sldId="257"/>
        </pc:sldMkLst>
        <pc:spChg chg="del">
          <ac:chgData name="Fike, Thomas R." userId="d7d987cf-6fd4-487a-9505-4b450655c640" providerId="ADAL" clId="{804BB75D-E0D1-48DE-A53A-0864B8199CEE}" dt="2021-11-10T05:30:31.772" v="8" actId="478"/>
          <ac:spMkLst>
            <pc:docMk/>
            <pc:sldMk cId="0" sldId="257"/>
            <ac:spMk id="139" creationId="{00000000-0000-0000-0000-000000000000}"/>
          </ac:spMkLst>
        </pc:spChg>
      </pc:sldChg>
      <pc:sldChg chg="del mod modShow">
        <pc:chgData name="Fike, Thomas R." userId="d7d987cf-6fd4-487a-9505-4b450655c640" providerId="ADAL" clId="{804BB75D-E0D1-48DE-A53A-0864B8199CEE}" dt="2021-11-15T19:25:06.165" v="1493" actId="47"/>
        <pc:sldMkLst>
          <pc:docMk/>
          <pc:sldMk cId="0" sldId="258"/>
        </pc:sldMkLst>
      </pc:sldChg>
      <pc:sldChg chg="del mod modShow modNotes">
        <pc:chgData name="Fike, Thomas R." userId="d7d987cf-6fd4-487a-9505-4b450655c640" providerId="ADAL" clId="{804BB75D-E0D1-48DE-A53A-0864B8199CEE}" dt="2021-11-15T19:25:06.165" v="1493" actId="47"/>
        <pc:sldMkLst>
          <pc:docMk/>
          <pc:sldMk cId="0" sldId="259"/>
        </pc:sldMkLst>
      </pc:sldChg>
      <pc:sldChg chg="del mod modShow modNotes">
        <pc:chgData name="Fike, Thomas R." userId="d7d987cf-6fd4-487a-9505-4b450655c640" providerId="ADAL" clId="{804BB75D-E0D1-48DE-A53A-0864B8199CEE}" dt="2021-11-15T19:25:06.165" v="1493" actId="47"/>
        <pc:sldMkLst>
          <pc:docMk/>
          <pc:sldMk cId="0" sldId="260"/>
        </pc:sldMkLst>
      </pc:sldChg>
      <pc:sldChg chg="del mod modShow modNotes">
        <pc:chgData name="Fike, Thomas R." userId="d7d987cf-6fd4-487a-9505-4b450655c640" providerId="ADAL" clId="{804BB75D-E0D1-48DE-A53A-0864B8199CEE}" dt="2021-11-15T19:25:06.165" v="1493" actId="47"/>
        <pc:sldMkLst>
          <pc:docMk/>
          <pc:sldMk cId="0" sldId="261"/>
        </pc:sldMkLst>
      </pc:sldChg>
      <pc:sldChg chg="del mod modShow modNotes">
        <pc:chgData name="Fike, Thomas R." userId="d7d987cf-6fd4-487a-9505-4b450655c640" providerId="ADAL" clId="{804BB75D-E0D1-48DE-A53A-0864B8199CEE}" dt="2021-11-15T19:25:06.165" v="1493" actId="47"/>
        <pc:sldMkLst>
          <pc:docMk/>
          <pc:sldMk cId="0" sldId="262"/>
        </pc:sldMkLst>
      </pc:sldChg>
      <pc:sldChg chg="del mod modShow modNotes">
        <pc:chgData name="Fike, Thomas R." userId="d7d987cf-6fd4-487a-9505-4b450655c640" providerId="ADAL" clId="{804BB75D-E0D1-48DE-A53A-0864B8199CEE}" dt="2021-11-15T19:25:06.165" v="1493" actId="47"/>
        <pc:sldMkLst>
          <pc:docMk/>
          <pc:sldMk cId="0" sldId="263"/>
        </pc:sldMkLst>
      </pc:sldChg>
      <pc:sldChg chg="del mod modShow modNotes">
        <pc:chgData name="Fike, Thomas R." userId="d7d987cf-6fd4-487a-9505-4b450655c640" providerId="ADAL" clId="{804BB75D-E0D1-48DE-A53A-0864B8199CEE}" dt="2021-11-15T19:25:06.165" v="1493" actId="47"/>
        <pc:sldMkLst>
          <pc:docMk/>
          <pc:sldMk cId="0" sldId="264"/>
        </pc:sldMkLst>
      </pc:sldChg>
      <pc:sldChg chg="del mod modShow modNotes">
        <pc:chgData name="Fike, Thomas R." userId="d7d987cf-6fd4-487a-9505-4b450655c640" providerId="ADAL" clId="{804BB75D-E0D1-48DE-A53A-0864B8199CEE}" dt="2021-11-15T19:25:06.165" v="1493" actId="47"/>
        <pc:sldMkLst>
          <pc:docMk/>
          <pc:sldMk cId="0" sldId="265"/>
        </pc:sldMkLst>
      </pc:sldChg>
      <pc:sldChg chg="del mod modShow modNotes">
        <pc:chgData name="Fike, Thomas R." userId="d7d987cf-6fd4-487a-9505-4b450655c640" providerId="ADAL" clId="{804BB75D-E0D1-48DE-A53A-0864B8199CEE}" dt="2021-11-15T19:25:06.165" v="1493" actId="47"/>
        <pc:sldMkLst>
          <pc:docMk/>
          <pc:sldMk cId="0" sldId="266"/>
        </pc:sldMkLst>
      </pc:sldChg>
      <pc:sldChg chg="del mod modShow modNotes">
        <pc:chgData name="Fike, Thomas R." userId="d7d987cf-6fd4-487a-9505-4b450655c640" providerId="ADAL" clId="{804BB75D-E0D1-48DE-A53A-0864B8199CEE}" dt="2021-11-15T19:25:06.165" v="1493" actId="47"/>
        <pc:sldMkLst>
          <pc:docMk/>
          <pc:sldMk cId="0" sldId="267"/>
        </pc:sldMkLst>
      </pc:sldChg>
      <pc:sldChg chg="del mod modShow modNotes">
        <pc:chgData name="Fike, Thomas R." userId="d7d987cf-6fd4-487a-9505-4b450655c640" providerId="ADAL" clId="{804BB75D-E0D1-48DE-A53A-0864B8199CEE}" dt="2021-11-15T19:25:06.165" v="1493" actId="47"/>
        <pc:sldMkLst>
          <pc:docMk/>
          <pc:sldMk cId="0" sldId="268"/>
        </pc:sldMkLst>
      </pc:sldChg>
      <pc:sldChg chg="del mod modShow modNotes">
        <pc:chgData name="Fike, Thomas R." userId="d7d987cf-6fd4-487a-9505-4b450655c640" providerId="ADAL" clId="{804BB75D-E0D1-48DE-A53A-0864B8199CEE}" dt="2021-11-15T19:25:06.165" v="1493" actId="47"/>
        <pc:sldMkLst>
          <pc:docMk/>
          <pc:sldMk cId="0" sldId="269"/>
        </pc:sldMkLst>
      </pc:sldChg>
      <pc:sldChg chg="del mod modShow modNotes">
        <pc:chgData name="Fike, Thomas R." userId="d7d987cf-6fd4-487a-9505-4b450655c640" providerId="ADAL" clId="{804BB75D-E0D1-48DE-A53A-0864B8199CEE}" dt="2021-11-15T19:25:06.165" v="1493" actId="47"/>
        <pc:sldMkLst>
          <pc:docMk/>
          <pc:sldMk cId="0" sldId="270"/>
        </pc:sldMkLst>
      </pc:sldChg>
      <pc:sldChg chg="del mod modShow modNotes">
        <pc:chgData name="Fike, Thomas R." userId="d7d987cf-6fd4-487a-9505-4b450655c640" providerId="ADAL" clId="{804BB75D-E0D1-48DE-A53A-0864B8199CEE}" dt="2021-11-15T19:25:06.165" v="1493" actId="47"/>
        <pc:sldMkLst>
          <pc:docMk/>
          <pc:sldMk cId="0" sldId="271"/>
        </pc:sldMkLst>
      </pc:sldChg>
      <pc:sldChg chg="del mod modShow modNotes">
        <pc:chgData name="Fike, Thomas R." userId="d7d987cf-6fd4-487a-9505-4b450655c640" providerId="ADAL" clId="{804BB75D-E0D1-48DE-A53A-0864B8199CEE}" dt="2021-11-15T19:25:06.165" v="1493" actId="47"/>
        <pc:sldMkLst>
          <pc:docMk/>
          <pc:sldMk cId="0" sldId="272"/>
        </pc:sldMkLst>
      </pc:sldChg>
      <pc:sldChg chg="del mod modShow modNotes">
        <pc:chgData name="Fike, Thomas R." userId="d7d987cf-6fd4-487a-9505-4b450655c640" providerId="ADAL" clId="{804BB75D-E0D1-48DE-A53A-0864B8199CEE}" dt="2021-11-15T19:25:06.165" v="1493" actId="47"/>
        <pc:sldMkLst>
          <pc:docMk/>
          <pc:sldMk cId="0" sldId="273"/>
        </pc:sldMkLst>
      </pc:sldChg>
      <pc:sldChg chg="del mod modShow modNotes">
        <pc:chgData name="Fike, Thomas R." userId="d7d987cf-6fd4-487a-9505-4b450655c640" providerId="ADAL" clId="{804BB75D-E0D1-48DE-A53A-0864B8199CEE}" dt="2021-11-15T19:25:06.165" v="1493" actId="47"/>
        <pc:sldMkLst>
          <pc:docMk/>
          <pc:sldMk cId="0" sldId="274"/>
        </pc:sldMkLst>
      </pc:sldChg>
      <pc:sldChg chg="del mod modShow modNotes">
        <pc:chgData name="Fike, Thomas R." userId="d7d987cf-6fd4-487a-9505-4b450655c640" providerId="ADAL" clId="{804BB75D-E0D1-48DE-A53A-0864B8199CEE}" dt="2021-11-15T19:25:06.165" v="1493" actId="47"/>
        <pc:sldMkLst>
          <pc:docMk/>
          <pc:sldMk cId="0" sldId="275"/>
        </pc:sldMkLst>
      </pc:sldChg>
      <pc:sldChg chg="del mod modShow modNotes">
        <pc:chgData name="Fike, Thomas R." userId="d7d987cf-6fd4-487a-9505-4b450655c640" providerId="ADAL" clId="{804BB75D-E0D1-48DE-A53A-0864B8199CEE}" dt="2021-11-15T19:25:06.165" v="1493" actId="47"/>
        <pc:sldMkLst>
          <pc:docMk/>
          <pc:sldMk cId="0" sldId="276"/>
        </pc:sldMkLst>
      </pc:sldChg>
      <pc:sldChg chg="del mod modShow modNotes">
        <pc:chgData name="Fike, Thomas R." userId="d7d987cf-6fd4-487a-9505-4b450655c640" providerId="ADAL" clId="{804BB75D-E0D1-48DE-A53A-0864B8199CEE}" dt="2021-11-15T19:25:06.165" v="1493" actId="47"/>
        <pc:sldMkLst>
          <pc:docMk/>
          <pc:sldMk cId="0" sldId="277"/>
        </pc:sldMkLst>
      </pc:sldChg>
      <pc:sldChg chg="del mod modShow modNotes">
        <pc:chgData name="Fike, Thomas R." userId="d7d987cf-6fd4-487a-9505-4b450655c640" providerId="ADAL" clId="{804BB75D-E0D1-48DE-A53A-0864B8199CEE}" dt="2021-11-15T19:25:06.165" v="1493" actId="47"/>
        <pc:sldMkLst>
          <pc:docMk/>
          <pc:sldMk cId="0" sldId="278"/>
        </pc:sldMkLst>
      </pc:sldChg>
      <pc:sldChg chg="del mod modShow modNotes">
        <pc:chgData name="Fike, Thomas R." userId="d7d987cf-6fd4-487a-9505-4b450655c640" providerId="ADAL" clId="{804BB75D-E0D1-48DE-A53A-0864B8199CEE}" dt="2021-11-15T19:25:06.165" v="1493" actId="47"/>
        <pc:sldMkLst>
          <pc:docMk/>
          <pc:sldMk cId="0" sldId="279"/>
        </pc:sldMkLst>
      </pc:sldChg>
      <pc:sldChg chg="del mod modShow modNotes">
        <pc:chgData name="Fike, Thomas R." userId="d7d987cf-6fd4-487a-9505-4b450655c640" providerId="ADAL" clId="{804BB75D-E0D1-48DE-A53A-0864B8199CEE}" dt="2021-11-15T19:25:06.165" v="1493" actId="47"/>
        <pc:sldMkLst>
          <pc:docMk/>
          <pc:sldMk cId="0" sldId="280"/>
        </pc:sldMkLst>
      </pc:sldChg>
      <pc:sldChg chg="del mod modShow modNotes">
        <pc:chgData name="Fike, Thomas R." userId="d7d987cf-6fd4-487a-9505-4b450655c640" providerId="ADAL" clId="{804BB75D-E0D1-48DE-A53A-0864B8199CEE}" dt="2021-11-15T19:25:06.165" v="1493" actId="47"/>
        <pc:sldMkLst>
          <pc:docMk/>
          <pc:sldMk cId="0" sldId="281"/>
        </pc:sldMkLst>
      </pc:sldChg>
      <pc:sldChg chg="del mod modShow modNotes">
        <pc:chgData name="Fike, Thomas R." userId="d7d987cf-6fd4-487a-9505-4b450655c640" providerId="ADAL" clId="{804BB75D-E0D1-48DE-A53A-0864B8199CEE}" dt="2021-11-15T19:25:06.165" v="1493" actId="47"/>
        <pc:sldMkLst>
          <pc:docMk/>
          <pc:sldMk cId="0" sldId="282"/>
        </pc:sldMkLst>
      </pc:sldChg>
      <pc:sldChg chg="modSp del mod modShow modNotes">
        <pc:chgData name="Fike, Thomas R." userId="d7d987cf-6fd4-487a-9505-4b450655c640" providerId="ADAL" clId="{804BB75D-E0D1-48DE-A53A-0864B8199CEE}" dt="2021-11-15T19:25:06.165" v="1493" actId="47"/>
        <pc:sldMkLst>
          <pc:docMk/>
          <pc:sldMk cId="0" sldId="283"/>
        </pc:sldMkLst>
        <pc:spChg chg="mod">
          <ac:chgData name="Fike, Thomas R." userId="d7d987cf-6fd4-487a-9505-4b450655c640" providerId="ADAL" clId="{804BB75D-E0D1-48DE-A53A-0864B8199CEE}" dt="2021-11-10T06:02:21.691" v="706" actId="20577"/>
          <ac:spMkLst>
            <pc:docMk/>
            <pc:sldMk cId="0" sldId="283"/>
            <ac:spMk id="605" creationId="{00000000-0000-0000-0000-000000000000}"/>
          </ac:spMkLst>
        </pc:spChg>
      </pc:sldChg>
      <pc:sldChg chg="del mod modShow">
        <pc:chgData name="Fike, Thomas R." userId="d7d987cf-6fd4-487a-9505-4b450655c640" providerId="ADAL" clId="{804BB75D-E0D1-48DE-A53A-0864B8199CEE}" dt="2021-11-15T19:25:06.165" v="1493" actId="47"/>
        <pc:sldMkLst>
          <pc:docMk/>
          <pc:sldMk cId="0" sldId="284"/>
        </pc:sldMkLst>
      </pc:sldChg>
      <pc:sldChg chg="del mod modShow">
        <pc:chgData name="Fike, Thomas R." userId="d7d987cf-6fd4-487a-9505-4b450655c640" providerId="ADAL" clId="{804BB75D-E0D1-48DE-A53A-0864B8199CEE}" dt="2021-11-15T19:25:06.165" v="1493" actId="47"/>
        <pc:sldMkLst>
          <pc:docMk/>
          <pc:sldMk cId="0" sldId="285"/>
        </pc:sldMkLst>
      </pc:sldChg>
      <pc:sldChg chg="del mod modShow">
        <pc:chgData name="Fike, Thomas R." userId="d7d987cf-6fd4-487a-9505-4b450655c640" providerId="ADAL" clId="{804BB75D-E0D1-48DE-A53A-0864B8199CEE}" dt="2021-11-15T19:25:06.165" v="1493" actId="47"/>
        <pc:sldMkLst>
          <pc:docMk/>
          <pc:sldMk cId="0" sldId="286"/>
        </pc:sldMkLst>
      </pc:sldChg>
      <pc:sldChg chg="del mod modShow">
        <pc:chgData name="Fike, Thomas R." userId="d7d987cf-6fd4-487a-9505-4b450655c640" providerId="ADAL" clId="{804BB75D-E0D1-48DE-A53A-0864B8199CEE}" dt="2021-11-15T19:25:06.165" v="1493" actId="47"/>
        <pc:sldMkLst>
          <pc:docMk/>
          <pc:sldMk cId="0" sldId="287"/>
        </pc:sldMkLst>
      </pc:sldChg>
      <pc:sldChg chg="del mod modShow">
        <pc:chgData name="Fike, Thomas R." userId="d7d987cf-6fd4-487a-9505-4b450655c640" providerId="ADAL" clId="{804BB75D-E0D1-48DE-A53A-0864B8199CEE}" dt="2021-11-15T19:25:06.165" v="1493" actId="47"/>
        <pc:sldMkLst>
          <pc:docMk/>
          <pc:sldMk cId="0" sldId="288"/>
        </pc:sldMkLst>
      </pc:sldChg>
      <pc:sldChg chg="modSp del mod modShow">
        <pc:chgData name="Fike, Thomas R." userId="d7d987cf-6fd4-487a-9505-4b450655c640" providerId="ADAL" clId="{804BB75D-E0D1-48DE-A53A-0864B8199CEE}" dt="2021-11-15T19:25:06.165" v="1493" actId="47"/>
        <pc:sldMkLst>
          <pc:docMk/>
          <pc:sldMk cId="0" sldId="289"/>
        </pc:sldMkLst>
        <pc:spChg chg="mod">
          <ac:chgData name="Fike, Thomas R." userId="d7d987cf-6fd4-487a-9505-4b450655c640" providerId="ADAL" clId="{804BB75D-E0D1-48DE-A53A-0864B8199CEE}" dt="2021-11-10T05:48:09.012" v="496" actId="208"/>
          <ac:spMkLst>
            <pc:docMk/>
            <pc:sldMk cId="0" sldId="289"/>
            <ac:spMk id="3748" creationId="{00000000-0000-0000-0000-000000000000}"/>
          </ac:spMkLst>
        </pc:spChg>
        <pc:spChg chg="mod">
          <ac:chgData name="Fike, Thomas R." userId="d7d987cf-6fd4-487a-9505-4b450655c640" providerId="ADAL" clId="{804BB75D-E0D1-48DE-A53A-0864B8199CEE}" dt="2021-11-10T05:48:09.012" v="496" actId="208"/>
          <ac:spMkLst>
            <pc:docMk/>
            <pc:sldMk cId="0" sldId="289"/>
            <ac:spMk id="3749" creationId="{00000000-0000-0000-0000-000000000000}"/>
          </ac:spMkLst>
        </pc:spChg>
        <pc:spChg chg="mod">
          <ac:chgData name="Fike, Thomas R." userId="d7d987cf-6fd4-487a-9505-4b450655c640" providerId="ADAL" clId="{804BB75D-E0D1-48DE-A53A-0864B8199CEE}" dt="2021-11-10T05:48:09.012" v="496" actId="208"/>
          <ac:spMkLst>
            <pc:docMk/>
            <pc:sldMk cId="0" sldId="289"/>
            <ac:spMk id="3750" creationId="{00000000-0000-0000-0000-000000000000}"/>
          </ac:spMkLst>
        </pc:spChg>
        <pc:spChg chg="mod">
          <ac:chgData name="Fike, Thomas R." userId="d7d987cf-6fd4-487a-9505-4b450655c640" providerId="ADAL" clId="{804BB75D-E0D1-48DE-A53A-0864B8199CEE}" dt="2021-11-10T05:48:09.012" v="496" actId="208"/>
          <ac:spMkLst>
            <pc:docMk/>
            <pc:sldMk cId="0" sldId="289"/>
            <ac:spMk id="3751" creationId="{00000000-0000-0000-0000-000000000000}"/>
          </ac:spMkLst>
        </pc:spChg>
        <pc:spChg chg="mod">
          <ac:chgData name="Fike, Thomas R." userId="d7d987cf-6fd4-487a-9505-4b450655c640" providerId="ADAL" clId="{804BB75D-E0D1-48DE-A53A-0864B8199CEE}" dt="2021-11-10T05:48:09.012" v="496" actId="208"/>
          <ac:spMkLst>
            <pc:docMk/>
            <pc:sldMk cId="0" sldId="289"/>
            <ac:spMk id="3752" creationId="{00000000-0000-0000-0000-000000000000}"/>
          </ac:spMkLst>
        </pc:spChg>
      </pc:sldChg>
      <pc:sldChg chg="del mod modShow">
        <pc:chgData name="Fike, Thomas R." userId="d7d987cf-6fd4-487a-9505-4b450655c640" providerId="ADAL" clId="{804BB75D-E0D1-48DE-A53A-0864B8199CEE}" dt="2021-11-15T19:25:06.165" v="1493" actId="47"/>
        <pc:sldMkLst>
          <pc:docMk/>
          <pc:sldMk cId="0" sldId="290"/>
        </pc:sldMkLst>
      </pc:sldChg>
      <pc:sldChg chg="del mod modShow">
        <pc:chgData name="Fike, Thomas R." userId="d7d987cf-6fd4-487a-9505-4b450655c640" providerId="ADAL" clId="{804BB75D-E0D1-48DE-A53A-0864B8199CEE}" dt="2021-11-15T19:25:06.165" v="1493" actId="47"/>
        <pc:sldMkLst>
          <pc:docMk/>
          <pc:sldMk cId="0" sldId="291"/>
        </pc:sldMkLst>
      </pc:sldChg>
      <pc:sldChg chg="del mod modShow">
        <pc:chgData name="Fike, Thomas R." userId="d7d987cf-6fd4-487a-9505-4b450655c640" providerId="ADAL" clId="{804BB75D-E0D1-48DE-A53A-0864B8199CEE}" dt="2021-11-15T19:25:06.165" v="1493" actId="47"/>
        <pc:sldMkLst>
          <pc:docMk/>
          <pc:sldMk cId="0" sldId="292"/>
        </pc:sldMkLst>
      </pc:sldChg>
      <pc:sldChg chg="del mod modShow">
        <pc:chgData name="Fike, Thomas R." userId="d7d987cf-6fd4-487a-9505-4b450655c640" providerId="ADAL" clId="{804BB75D-E0D1-48DE-A53A-0864B8199CEE}" dt="2021-11-15T19:25:06.165" v="1493" actId="47"/>
        <pc:sldMkLst>
          <pc:docMk/>
          <pc:sldMk cId="0" sldId="293"/>
        </pc:sldMkLst>
      </pc:sldChg>
      <pc:sldChg chg="del mod modShow">
        <pc:chgData name="Fike, Thomas R." userId="d7d987cf-6fd4-487a-9505-4b450655c640" providerId="ADAL" clId="{804BB75D-E0D1-48DE-A53A-0864B8199CEE}" dt="2021-11-15T19:25:06.165" v="1493" actId="47"/>
        <pc:sldMkLst>
          <pc:docMk/>
          <pc:sldMk cId="0" sldId="294"/>
        </pc:sldMkLst>
      </pc:sldChg>
      <pc:sldChg chg="del mod modShow">
        <pc:chgData name="Fike, Thomas R." userId="d7d987cf-6fd4-487a-9505-4b450655c640" providerId="ADAL" clId="{804BB75D-E0D1-48DE-A53A-0864B8199CEE}" dt="2021-11-15T19:25:06.165" v="1493" actId="47"/>
        <pc:sldMkLst>
          <pc:docMk/>
          <pc:sldMk cId="0" sldId="295"/>
        </pc:sldMkLst>
      </pc:sldChg>
      <pc:sldChg chg="del">
        <pc:chgData name="Fike, Thomas R." userId="d7d987cf-6fd4-487a-9505-4b450655c640" providerId="ADAL" clId="{804BB75D-E0D1-48DE-A53A-0864B8199CEE}" dt="2021-11-10T05:59:40.748" v="598" actId="47"/>
        <pc:sldMkLst>
          <pc:docMk/>
          <pc:sldMk cId="0" sldId="296"/>
        </pc:sldMkLst>
      </pc:sldChg>
      <pc:sldChg chg="modSp add mod setBg">
        <pc:chgData name="Fike, Thomas R." userId="d7d987cf-6fd4-487a-9505-4b450655c640" providerId="ADAL" clId="{804BB75D-E0D1-48DE-A53A-0864B8199CEE}" dt="2021-11-10T05:38:53.185" v="495" actId="20577"/>
        <pc:sldMkLst>
          <pc:docMk/>
          <pc:sldMk cId="1961989281" sldId="297"/>
        </pc:sldMkLst>
        <pc:spChg chg="mod">
          <ac:chgData name="Fike, Thomas R." userId="d7d987cf-6fd4-487a-9505-4b450655c640" providerId="ADAL" clId="{804BB75D-E0D1-48DE-A53A-0864B8199CEE}" dt="2021-11-10T05:34:58.481" v="140" actId="20577"/>
          <ac:spMkLst>
            <pc:docMk/>
            <pc:sldMk cId="1961989281" sldId="297"/>
            <ac:spMk id="209" creationId="{00000000-0000-0000-0000-000000000000}"/>
          </ac:spMkLst>
        </pc:spChg>
        <pc:spChg chg="mod">
          <ac:chgData name="Fike, Thomas R." userId="d7d987cf-6fd4-487a-9505-4b450655c640" providerId="ADAL" clId="{804BB75D-E0D1-48DE-A53A-0864B8199CEE}" dt="2021-11-10T05:38:53.185" v="495" actId="20577"/>
          <ac:spMkLst>
            <pc:docMk/>
            <pc:sldMk cId="1961989281" sldId="297"/>
            <ac:spMk id="210" creationId="{00000000-0000-0000-0000-000000000000}"/>
          </ac:spMkLst>
        </pc:spChg>
        <pc:picChg chg="mod modCrop">
          <ac:chgData name="Fike, Thomas R." userId="d7d987cf-6fd4-487a-9505-4b450655c640" providerId="ADAL" clId="{804BB75D-E0D1-48DE-A53A-0864B8199CEE}" dt="2021-11-10T05:37:01.367" v="146" actId="1076"/>
          <ac:picMkLst>
            <pc:docMk/>
            <pc:sldMk cId="1961989281" sldId="297"/>
            <ac:picMk id="208" creationId="{00000000-0000-0000-0000-000000000000}"/>
          </ac:picMkLst>
        </pc:picChg>
      </pc:sldChg>
      <pc:sldChg chg="addSp delSp modSp add mod setBg">
        <pc:chgData name="Fike, Thomas R." userId="d7d987cf-6fd4-487a-9505-4b450655c640" providerId="ADAL" clId="{804BB75D-E0D1-48DE-A53A-0864B8199CEE}" dt="2021-11-10T07:00:38.183" v="1324" actId="1076"/>
        <pc:sldMkLst>
          <pc:docMk/>
          <pc:sldMk cId="1813153884" sldId="298"/>
        </pc:sldMkLst>
        <pc:spChg chg="mod ord">
          <ac:chgData name="Fike, Thomas R." userId="d7d987cf-6fd4-487a-9505-4b450655c640" providerId="ADAL" clId="{804BB75D-E0D1-48DE-A53A-0864B8199CEE}" dt="2021-11-10T07:00:34.286" v="1323" actId="167"/>
          <ac:spMkLst>
            <pc:docMk/>
            <pc:sldMk cId="1813153884" sldId="298"/>
            <ac:spMk id="249" creationId="{00000000-0000-0000-0000-000000000000}"/>
          </ac:spMkLst>
        </pc:spChg>
        <pc:spChg chg="mod">
          <ac:chgData name="Fike, Thomas R." userId="d7d987cf-6fd4-487a-9505-4b450655c640" providerId="ADAL" clId="{804BB75D-E0D1-48DE-A53A-0864B8199CEE}" dt="2021-11-10T05:55:16.332" v="539" actId="207"/>
          <ac:spMkLst>
            <pc:docMk/>
            <pc:sldMk cId="1813153884" sldId="298"/>
            <ac:spMk id="250" creationId="{00000000-0000-0000-0000-000000000000}"/>
          </ac:spMkLst>
        </pc:spChg>
        <pc:spChg chg="mod">
          <ac:chgData name="Fike, Thomas R." userId="d7d987cf-6fd4-487a-9505-4b450655c640" providerId="ADAL" clId="{804BB75D-E0D1-48DE-A53A-0864B8199CEE}" dt="2021-11-10T05:54:01.341" v="517" actId="1076"/>
          <ac:spMkLst>
            <pc:docMk/>
            <pc:sldMk cId="1813153884" sldId="298"/>
            <ac:spMk id="251" creationId="{00000000-0000-0000-0000-000000000000}"/>
          </ac:spMkLst>
        </pc:spChg>
        <pc:picChg chg="add del mod">
          <ac:chgData name="Fike, Thomas R." userId="d7d987cf-6fd4-487a-9505-4b450655c640" providerId="ADAL" clId="{804BB75D-E0D1-48DE-A53A-0864B8199CEE}" dt="2021-11-10T05:53:23.678" v="501" actId="478"/>
          <ac:picMkLst>
            <pc:docMk/>
            <pc:sldMk cId="1813153884" sldId="298"/>
            <ac:picMk id="3" creationId="{26B48E39-F468-4609-A7EB-2ECAA5320F24}"/>
          </ac:picMkLst>
        </pc:picChg>
        <pc:picChg chg="add mod ord">
          <ac:chgData name="Fike, Thomas R." userId="d7d987cf-6fd4-487a-9505-4b450655c640" providerId="ADAL" clId="{804BB75D-E0D1-48DE-A53A-0864B8199CEE}" dt="2021-11-10T07:00:38.183" v="1324" actId="1076"/>
          <ac:picMkLst>
            <pc:docMk/>
            <pc:sldMk cId="1813153884" sldId="298"/>
            <ac:picMk id="5" creationId="{86A93A4B-83EC-4915-98A7-B261FDB0B2F1}"/>
          </ac:picMkLst>
        </pc:picChg>
      </pc:sldChg>
      <pc:sldChg chg="addSp delSp modSp add mod">
        <pc:chgData name="Fike, Thomas R." userId="d7d987cf-6fd4-487a-9505-4b450655c640" providerId="ADAL" clId="{804BB75D-E0D1-48DE-A53A-0864B8199CEE}" dt="2021-11-15T04:39:23.414" v="1342" actId="1076"/>
        <pc:sldMkLst>
          <pc:docMk/>
          <pc:sldMk cId="2943266393" sldId="299"/>
        </pc:sldMkLst>
        <pc:spChg chg="add del mod">
          <ac:chgData name="Fike, Thomas R." userId="d7d987cf-6fd4-487a-9505-4b450655c640" providerId="ADAL" clId="{804BB75D-E0D1-48DE-A53A-0864B8199CEE}" dt="2021-11-10T05:56:53.797" v="576" actId="478"/>
          <ac:spMkLst>
            <pc:docMk/>
            <pc:sldMk cId="2943266393" sldId="299"/>
            <ac:spMk id="3" creationId="{1B60E18D-5C3F-4B6C-8E61-B59BDCCCF252}"/>
          </ac:spMkLst>
        </pc:spChg>
        <pc:spChg chg="del">
          <ac:chgData name="Fike, Thomas R." userId="d7d987cf-6fd4-487a-9505-4b450655c640" providerId="ADAL" clId="{804BB75D-E0D1-48DE-A53A-0864B8199CEE}" dt="2021-11-10T05:56:44.390" v="572" actId="478"/>
          <ac:spMkLst>
            <pc:docMk/>
            <pc:sldMk cId="2943266393" sldId="299"/>
            <ac:spMk id="225" creationId="{00000000-0000-0000-0000-000000000000}"/>
          </ac:spMkLst>
        </pc:spChg>
        <pc:spChg chg="mod">
          <ac:chgData name="Fike, Thomas R." userId="d7d987cf-6fd4-487a-9505-4b450655c640" providerId="ADAL" clId="{804BB75D-E0D1-48DE-A53A-0864B8199CEE}" dt="2021-11-10T05:56:40.407" v="571" actId="14100"/>
          <ac:spMkLst>
            <pc:docMk/>
            <pc:sldMk cId="2943266393" sldId="299"/>
            <ac:spMk id="226" creationId="{00000000-0000-0000-0000-000000000000}"/>
          </ac:spMkLst>
        </pc:spChg>
        <pc:spChg chg="del mod">
          <ac:chgData name="Fike, Thomas R." userId="d7d987cf-6fd4-487a-9505-4b450655c640" providerId="ADAL" clId="{804BB75D-E0D1-48DE-A53A-0864B8199CEE}" dt="2021-11-10T05:56:48.944" v="574" actId="478"/>
          <ac:spMkLst>
            <pc:docMk/>
            <pc:sldMk cId="2943266393" sldId="299"/>
            <ac:spMk id="227" creationId="{00000000-0000-0000-0000-000000000000}"/>
          </ac:spMkLst>
        </pc:spChg>
        <pc:graphicFrameChg chg="add del modGraphic">
          <ac:chgData name="Fike, Thomas R." userId="d7d987cf-6fd4-487a-9505-4b450655c640" providerId="ADAL" clId="{804BB75D-E0D1-48DE-A53A-0864B8199CEE}" dt="2021-11-10T05:58:00.584" v="597" actId="478"/>
          <ac:graphicFrameMkLst>
            <pc:docMk/>
            <pc:sldMk cId="2943266393" sldId="299"/>
            <ac:graphicFrameMk id="5" creationId="{C95A8BAE-E89B-4F88-BD53-57CA386331B3}"/>
          </ac:graphicFrameMkLst>
        </pc:graphicFrameChg>
        <pc:picChg chg="add mod">
          <ac:chgData name="Fike, Thomas R." userId="d7d987cf-6fd4-487a-9505-4b450655c640" providerId="ADAL" clId="{804BB75D-E0D1-48DE-A53A-0864B8199CEE}" dt="2021-11-15T04:39:23.414" v="1342" actId="1076"/>
          <ac:picMkLst>
            <pc:docMk/>
            <pc:sldMk cId="2943266393" sldId="299"/>
            <ac:picMk id="3" creationId="{C2291B33-BB57-45DF-AE3A-9B9FF9FCF724}"/>
          </ac:picMkLst>
        </pc:picChg>
        <pc:picChg chg="del mod modCrop">
          <ac:chgData name="Fike, Thomas R." userId="d7d987cf-6fd4-487a-9505-4b450655c640" providerId="ADAL" clId="{804BB75D-E0D1-48DE-A53A-0864B8199CEE}" dt="2021-11-15T04:39:11.999" v="1338" actId="478"/>
          <ac:picMkLst>
            <pc:docMk/>
            <pc:sldMk cId="2943266393" sldId="299"/>
            <ac:picMk id="224" creationId="{00000000-0000-0000-0000-000000000000}"/>
          </ac:picMkLst>
        </pc:picChg>
      </pc:sldChg>
      <pc:sldChg chg="addSp delSp modSp add mod">
        <pc:chgData name="Fike, Thomas R." userId="d7d987cf-6fd4-487a-9505-4b450655c640" providerId="ADAL" clId="{804BB75D-E0D1-48DE-A53A-0864B8199CEE}" dt="2021-11-15T04:39:36.185" v="1343" actId="1076"/>
        <pc:sldMkLst>
          <pc:docMk/>
          <pc:sldMk cId="2133747011" sldId="300"/>
        </pc:sldMkLst>
        <pc:spChg chg="add del mod">
          <ac:chgData name="Fike, Thomas R." userId="d7d987cf-6fd4-487a-9505-4b450655c640" providerId="ADAL" clId="{804BB75D-E0D1-48DE-A53A-0864B8199CEE}" dt="2021-11-10T05:57:12.613" v="595" actId="478"/>
          <ac:spMkLst>
            <pc:docMk/>
            <pc:sldMk cId="2133747011" sldId="300"/>
            <ac:spMk id="3" creationId="{BCACDF4A-73BA-44B3-8ADA-C3B1A285655B}"/>
          </ac:spMkLst>
        </pc:spChg>
        <pc:spChg chg="del mod">
          <ac:chgData name="Fike, Thomas R." userId="d7d987cf-6fd4-487a-9505-4b450655c640" providerId="ADAL" clId="{804BB75D-E0D1-48DE-A53A-0864B8199CEE}" dt="2021-11-10T05:57:08.878" v="594" actId="478"/>
          <ac:spMkLst>
            <pc:docMk/>
            <pc:sldMk cId="2133747011" sldId="300"/>
            <ac:spMk id="234" creationId="{00000000-0000-0000-0000-000000000000}"/>
          </ac:spMkLst>
        </pc:spChg>
        <pc:spChg chg="del">
          <ac:chgData name="Fike, Thomas R." userId="d7d987cf-6fd4-487a-9505-4b450655c640" providerId="ADAL" clId="{804BB75D-E0D1-48DE-A53A-0864B8199CEE}" dt="2021-11-10T05:57:07.038" v="592" actId="478"/>
          <ac:spMkLst>
            <pc:docMk/>
            <pc:sldMk cId="2133747011" sldId="300"/>
            <ac:spMk id="235" creationId="{00000000-0000-0000-0000-000000000000}"/>
          </ac:spMkLst>
        </pc:spChg>
        <pc:spChg chg="mod">
          <ac:chgData name="Fike, Thomas R." userId="d7d987cf-6fd4-487a-9505-4b450655c640" providerId="ADAL" clId="{804BB75D-E0D1-48DE-A53A-0864B8199CEE}" dt="2021-11-10T05:57:03.773" v="591" actId="20577"/>
          <ac:spMkLst>
            <pc:docMk/>
            <pc:sldMk cId="2133747011" sldId="300"/>
            <ac:spMk id="236" creationId="{00000000-0000-0000-0000-000000000000}"/>
          </ac:spMkLst>
        </pc:spChg>
        <pc:picChg chg="add mod">
          <ac:chgData name="Fike, Thomas R." userId="d7d987cf-6fd4-487a-9505-4b450655c640" providerId="ADAL" clId="{804BB75D-E0D1-48DE-A53A-0864B8199CEE}" dt="2021-11-15T04:39:36.185" v="1343" actId="1076"/>
          <ac:picMkLst>
            <pc:docMk/>
            <pc:sldMk cId="2133747011" sldId="300"/>
            <ac:picMk id="3" creationId="{487F071A-B56F-4A65-99A2-0D99D1261A23}"/>
          </ac:picMkLst>
        </pc:picChg>
        <pc:picChg chg="del">
          <ac:chgData name="Fike, Thomas R." userId="d7d987cf-6fd4-487a-9505-4b450655c640" providerId="ADAL" clId="{804BB75D-E0D1-48DE-A53A-0864B8199CEE}" dt="2021-11-15T04:38:28.688" v="1333" actId="478"/>
          <ac:picMkLst>
            <pc:docMk/>
            <pc:sldMk cId="2133747011" sldId="300"/>
            <ac:picMk id="232" creationId="{00000000-0000-0000-0000-000000000000}"/>
          </ac:picMkLst>
        </pc:picChg>
      </pc:sldChg>
      <pc:sldChg chg="new">
        <pc:chgData name="Fike, Thomas R." userId="d7d987cf-6fd4-487a-9505-4b450655c640" providerId="ADAL" clId="{804BB75D-E0D1-48DE-A53A-0864B8199CEE}" dt="2021-11-10T06:00:11.353" v="600" actId="680"/>
        <pc:sldMkLst>
          <pc:docMk/>
          <pc:sldMk cId="1852232721" sldId="301"/>
        </pc:sldMkLst>
      </pc:sldChg>
      <pc:sldChg chg="addSp delSp modSp new mod modNotesTx">
        <pc:chgData name="Fike, Thomas R." userId="d7d987cf-6fd4-487a-9505-4b450655c640" providerId="ADAL" clId="{804BB75D-E0D1-48DE-A53A-0864B8199CEE}" dt="2021-11-15T04:40:10.986" v="1352" actId="1076"/>
        <pc:sldMkLst>
          <pc:docMk/>
          <pc:sldMk cId="115705928" sldId="302"/>
        </pc:sldMkLst>
        <pc:spChg chg="del">
          <ac:chgData name="Fike, Thomas R." userId="d7d987cf-6fd4-487a-9505-4b450655c640" providerId="ADAL" clId="{804BB75D-E0D1-48DE-A53A-0864B8199CEE}" dt="2021-11-10T06:00:42.844" v="602" actId="478"/>
          <ac:spMkLst>
            <pc:docMk/>
            <pc:sldMk cId="115705928" sldId="302"/>
            <ac:spMk id="2" creationId="{4584D801-755F-4AE6-8EBB-2696BF970DDE}"/>
          </ac:spMkLst>
        </pc:spChg>
        <pc:spChg chg="del">
          <ac:chgData name="Fike, Thomas R." userId="d7d987cf-6fd4-487a-9505-4b450655c640" providerId="ADAL" clId="{804BB75D-E0D1-48DE-A53A-0864B8199CEE}" dt="2021-11-10T06:00:44.245" v="603" actId="478"/>
          <ac:spMkLst>
            <pc:docMk/>
            <pc:sldMk cId="115705928" sldId="302"/>
            <ac:spMk id="3" creationId="{8854B730-2835-4794-A602-DD6FAFB93A5A}"/>
          </ac:spMkLst>
        </pc:spChg>
        <pc:picChg chg="add mod modCrop">
          <ac:chgData name="Fike, Thomas R." userId="d7d987cf-6fd4-487a-9505-4b450655c640" providerId="ADAL" clId="{804BB75D-E0D1-48DE-A53A-0864B8199CEE}" dt="2021-11-15T04:40:10.986" v="1352" actId="1076"/>
          <ac:picMkLst>
            <pc:docMk/>
            <pc:sldMk cId="115705928" sldId="302"/>
            <ac:picMk id="3" creationId="{7817D856-EEB6-443D-BB8A-396BAA7BF99A}"/>
          </ac:picMkLst>
        </pc:picChg>
        <pc:picChg chg="add del mod">
          <ac:chgData name="Fike, Thomas R." userId="d7d987cf-6fd4-487a-9505-4b450655c640" providerId="ADAL" clId="{804BB75D-E0D1-48DE-A53A-0864B8199CEE}" dt="2021-11-15T04:39:47.435" v="1344" actId="478"/>
          <ac:picMkLst>
            <pc:docMk/>
            <pc:sldMk cId="115705928" sldId="302"/>
            <ac:picMk id="1026" creationId="{ADC906AE-0BFE-40DA-8571-534E5544E7A2}"/>
          </ac:picMkLst>
        </pc:picChg>
      </pc:sldChg>
      <pc:sldChg chg="addSp modSp add mod modNotesTx">
        <pc:chgData name="Fike, Thomas R." userId="d7d987cf-6fd4-487a-9505-4b450655c640" providerId="ADAL" clId="{804BB75D-E0D1-48DE-A53A-0864B8199CEE}" dt="2021-11-15T04:40:40.763" v="1361" actId="1076"/>
        <pc:sldMkLst>
          <pc:docMk/>
          <pc:sldMk cId="3659400780" sldId="303"/>
        </pc:sldMkLst>
        <pc:picChg chg="add mod modCrop">
          <ac:chgData name="Fike, Thomas R." userId="d7d987cf-6fd4-487a-9505-4b450655c640" providerId="ADAL" clId="{804BB75D-E0D1-48DE-A53A-0864B8199CEE}" dt="2021-11-15T04:40:40.763" v="1361" actId="1076"/>
          <ac:picMkLst>
            <pc:docMk/>
            <pc:sldMk cId="3659400780" sldId="303"/>
            <ac:picMk id="3" creationId="{ED490B3A-AEB0-42A7-B0F7-7800559C73E4}"/>
          </ac:picMkLst>
        </pc:picChg>
      </pc:sldChg>
      <pc:sldChg chg="add mod modShow">
        <pc:chgData name="Fike, Thomas R." userId="d7d987cf-6fd4-487a-9505-4b450655c640" providerId="ADAL" clId="{804BB75D-E0D1-48DE-A53A-0864B8199CEE}" dt="2021-11-10T06:02:38.297" v="708" actId="729"/>
        <pc:sldMkLst>
          <pc:docMk/>
          <pc:sldMk cId="2622984339" sldId="304"/>
        </pc:sldMkLst>
      </pc:sldChg>
      <pc:sldChg chg="new del">
        <pc:chgData name="Fike, Thomas R." userId="d7d987cf-6fd4-487a-9505-4b450655c640" providerId="ADAL" clId="{804BB75D-E0D1-48DE-A53A-0864B8199CEE}" dt="2021-11-10T06:06:01.423" v="712" actId="680"/>
        <pc:sldMkLst>
          <pc:docMk/>
          <pc:sldMk cId="1158018583" sldId="305"/>
        </pc:sldMkLst>
      </pc:sldChg>
      <pc:sldChg chg="addSp delSp modSp add mod">
        <pc:chgData name="Fike, Thomas R." userId="d7d987cf-6fd4-487a-9505-4b450655c640" providerId="ADAL" clId="{804BB75D-E0D1-48DE-A53A-0864B8199CEE}" dt="2021-11-10T07:02:02.172" v="1332" actId="732"/>
        <pc:sldMkLst>
          <pc:docMk/>
          <pc:sldMk cId="2071946852" sldId="305"/>
        </pc:sldMkLst>
        <pc:spChg chg="mod">
          <ac:chgData name="Fike, Thomas R." userId="d7d987cf-6fd4-487a-9505-4b450655c640" providerId="ADAL" clId="{804BB75D-E0D1-48DE-A53A-0864B8199CEE}" dt="2021-11-10T06:08:33.753" v="736" actId="20577"/>
          <ac:spMkLst>
            <pc:docMk/>
            <pc:sldMk cId="2071946852" sldId="305"/>
            <ac:spMk id="251" creationId="{00000000-0000-0000-0000-000000000000}"/>
          </ac:spMkLst>
        </pc:spChg>
        <pc:spChg chg="mod">
          <ac:chgData name="Fike, Thomas R." userId="d7d987cf-6fd4-487a-9505-4b450655c640" providerId="ADAL" clId="{804BB75D-E0D1-48DE-A53A-0864B8199CEE}" dt="2021-11-10T06:08:18.479" v="717" actId="20577"/>
          <ac:spMkLst>
            <pc:docMk/>
            <pc:sldMk cId="2071946852" sldId="305"/>
            <ac:spMk id="252" creationId="{00000000-0000-0000-0000-000000000000}"/>
          </ac:spMkLst>
        </pc:spChg>
        <pc:picChg chg="add mod ord modCrop">
          <ac:chgData name="Fike, Thomas R." userId="d7d987cf-6fd4-487a-9505-4b450655c640" providerId="ADAL" clId="{804BB75D-E0D1-48DE-A53A-0864B8199CEE}" dt="2021-11-10T07:02:02.172" v="1332" actId="732"/>
          <ac:picMkLst>
            <pc:docMk/>
            <pc:sldMk cId="2071946852" sldId="305"/>
            <ac:picMk id="3" creationId="{8FAEDB7B-1885-4422-B728-EF5887F3C5FD}"/>
          </ac:picMkLst>
        </pc:picChg>
        <pc:picChg chg="del mod modCrop">
          <ac:chgData name="Fike, Thomas R." userId="d7d987cf-6fd4-487a-9505-4b450655c640" providerId="ADAL" clId="{804BB75D-E0D1-48DE-A53A-0864B8199CEE}" dt="2021-11-10T07:01:30.386" v="1325" actId="478"/>
          <ac:picMkLst>
            <pc:docMk/>
            <pc:sldMk cId="2071946852" sldId="305"/>
            <ac:picMk id="5" creationId="{86A93A4B-83EC-4915-98A7-B261FDB0B2F1}"/>
          </ac:picMkLst>
        </pc:picChg>
      </pc:sldChg>
      <pc:sldChg chg="addSp delSp modSp add mod modShow">
        <pc:chgData name="Fike, Thomas R." userId="d7d987cf-6fd4-487a-9505-4b450655c640" providerId="ADAL" clId="{804BB75D-E0D1-48DE-A53A-0864B8199CEE}" dt="2021-11-15T19:23:46.277" v="1492" actId="20577"/>
        <pc:sldMkLst>
          <pc:docMk/>
          <pc:sldMk cId="3551878135" sldId="306"/>
        </pc:sldMkLst>
        <pc:spChg chg="add del mod">
          <ac:chgData name="Fike, Thomas R." userId="d7d987cf-6fd4-487a-9505-4b450655c640" providerId="ADAL" clId="{804BB75D-E0D1-48DE-A53A-0864B8199CEE}" dt="2021-11-10T06:18:42.157" v="966" actId="478"/>
          <ac:spMkLst>
            <pc:docMk/>
            <pc:sldMk cId="3551878135" sldId="306"/>
            <ac:spMk id="3" creationId="{7D091CD3-F4D1-4BB1-BBD7-72A294D861E9}"/>
          </ac:spMkLst>
        </pc:spChg>
        <pc:spChg chg="del">
          <ac:chgData name="Fike, Thomas R." userId="d7d987cf-6fd4-487a-9505-4b450655c640" providerId="ADAL" clId="{804BB75D-E0D1-48DE-A53A-0864B8199CEE}" dt="2021-11-10T06:18:39.532" v="965" actId="478"/>
          <ac:spMkLst>
            <pc:docMk/>
            <pc:sldMk cId="3551878135" sldId="306"/>
            <ac:spMk id="136" creationId="{00000000-0000-0000-0000-000000000000}"/>
          </ac:spMkLst>
        </pc:spChg>
        <pc:spChg chg="mod">
          <ac:chgData name="Fike, Thomas R." userId="d7d987cf-6fd4-487a-9505-4b450655c640" providerId="ADAL" clId="{804BB75D-E0D1-48DE-A53A-0864B8199CEE}" dt="2021-11-15T19:23:46.277" v="1492" actId="20577"/>
          <ac:spMkLst>
            <pc:docMk/>
            <pc:sldMk cId="3551878135" sldId="306"/>
            <ac:spMk id="137" creationId="{00000000-0000-0000-0000-000000000000}"/>
          </ac:spMkLst>
        </pc:spChg>
        <pc:spChg chg="del">
          <ac:chgData name="Fike, Thomas R." userId="d7d987cf-6fd4-487a-9505-4b450655c640" providerId="ADAL" clId="{804BB75D-E0D1-48DE-A53A-0864B8199CEE}" dt="2021-11-10T06:09:33.027" v="739" actId="478"/>
          <ac:spMkLst>
            <pc:docMk/>
            <pc:sldMk cId="3551878135" sldId="306"/>
            <ac:spMk id="140" creationId="{00000000-0000-0000-0000-000000000000}"/>
          </ac:spMkLst>
        </pc:spChg>
      </pc:sldChg>
      <pc:sldChg chg="addSp modSp add mod setBg modShow">
        <pc:chgData name="Fike, Thomas R." userId="d7d987cf-6fd4-487a-9505-4b450655c640" providerId="ADAL" clId="{804BB75D-E0D1-48DE-A53A-0864B8199CEE}" dt="2021-11-10T06:56:11.632" v="1312" actId="732"/>
        <pc:sldMkLst>
          <pc:docMk/>
          <pc:sldMk cId="3005847318" sldId="307"/>
        </pc:sldMkLst>
        <pc:spChg chg="mod">
          <ac:chgData name="Fike, Thomas R." userId="d7d987cf-6fd4-487a-9505-4b450655c640" providerId="ADAL" clId="{804BB75D-E0D1-48DE-A53A-0864B8199CEE}" dt="2021-11-10T06:35:15.918" v="1260" actId="20577"/>
          <ac:spMkLst>
            <pc:docMk/>
            <pc:sldMk cId="3005847318" sldId="307"/>
            <ac:spMk id="242" creationId="{00000000-0000-0000-0000-000000000000}"/>
          </ac:spMkLst>
        </pc:spChg>
        <pc:picChg chg="add mod">
          <ac:chgData name="Fike, Thomas R." userId="d7d987cf-6fd4-487a-9505-4b450655c640" providerId="ADAL" clId="{804BB75D-E0D1-48DE-A53A-0864B8199CEE}" dt="2021-11-10T06:56:11.632" v="1312" actId="732"/>
          <ac:picMkLst>
            <pc:docMk/>
            <pc:sldMk cId="3005847318" sldId="307"/>
            <ac:picMk id="2050" creationId="{AAA2915C-2C10-4BBC-8AF0-F9568B8A7E4E}"/>
          </ac:picMkLst>
        </pc:picChg>
      </pc:sldChg>
      <pc:sldChg chg="modSp add mod ord">
        <pc:chgData name="Fike, Thomas R." userId="d7d987cf-6fd4-487a-9505-4b450655c640" providerId="ADAL" clId="{804BB75D-E0D1-48DE-A53A-0864B8199CEE}" dt="2021-11-15T14:55:25.975" v="1432" actId="20577"/>
        <pc:sldMkLst>
          <pc:docMk/>
          <pc:sldMk cId="2168332454" sldId="308"/>
        </pc:sldMkLst>
        <pc:spChg chg="mod">
          <ac:chgData name="Fike, Thomas R." userId="d7d987cf-6fd4-487a-9505-4b450655c640" providerId="ADAL" clId="{804BB75D-E0D1-48DE-A53A-0864B8199CEE}" dt="2021-11-15T14:55:25.975" v="1432" actId="20577"/>
          <ac:spMkLst>
            <pc:docMk/>
            <pc:sldMk cId="2168332454" sldId="308"/>
            <ac:spMk id="251" creationId="{00000000-0000-0000-0000-000000000000}"/>
          </ac:spMkLst>
        </pc:spChg>
        <pc:spChg chg="mod">
          <ac:chgData name="Fike, Thomas R." userId="d7d987cf-6fd4-487a-9505-4b450655c640" providerId="ADAL" clId="{804BB75D-E0D1-48DE-A53A-0864B8199CEE}" dt="2021-11-10T06:52:29.117" v="1275" actId="20577"/>
          <ac:spMkLst>
            <pc:docMk/>
            <pc:sldMk cId="2168332454" sldId="308"/>
            <ac:spMk id="252" creationId="{00000000-0000-0000-0000-000000000000}"/>
          </ac:spMkLst>
        </pc:spChg>
        <pc:picChg chg="mod modCrop">
          <ac:chgData name="Fike, Thomas R." userId="d7d987cf-6fd4-487a-9505-4b450655c640" providerId="ADAL" clId="{804BB75D-E0D1-48DE-A53A-0864B8199CEE}" dt="2021-11-10T06:59:37.383" v="1317" actId="14100"/>
          <ac:picMkLst>
            <pc:docMk/>
            <pc:sldMk cId="2168332454" sldId="308"/>
            <ac:picMk id="5" creationId="{86A93A4B-83EC-4915-98A7-B261FDB0B2F1}"/>
          </ac:picMkLst>
        </pc:picChg>
      </pc:sldChg>
      <pc:sldChg chg="addSp delSp modSp new mod">
        <pc:chgData name="Fike, Thomas R." userId="d7d987cf-6fd4-487a-9505-4b450655c640" providerId="ADAL" clId="{804BB75D-E0D1-48DE-A53A-0864B8199CEE}" dt="2021-11-15T04:41:10.947" v="1369" actId="962"/>
        <pc:sldMkLst>
          <pc:docMk/>
          <pc:sldMk cId="2243638211" sldId="309"/>
        </pc:sldMkLst>
        <pc:spChg chg="del">
          <ac:chgData name="Fike, Thomas R." userId="d7d987cf-6fd4-487a-9505-4b450655c640" providerId="ADAL" clId="{804BB75D-E0D1-48DE-A53A-0864B8199CEE}" dt="2021-11-15T04:40:57.825" v="1364" actId="478"/>
          <ac:spMkLst>
            <pc:docMk/>
            <pc:sldMk cId="2243638211" sldId="309"/>
            <ac:spMk id="2" creationId="{2CEDEA46-CD18-4783-803B-2011BEDCB02C}"/>
          </ac:spMkLst>
        </pc:spChg>
        <pc:spChg chg="del">
          <ac:chgData name="Fike, Thomas R." userId="d7d987cf-6fd4-487a-9505-4b450655c640" providerId="ADAL" clId="{804BB75D-E0D1-48DE-A53A-0864B8199CEE}" dt="2021-11-15T04:40:54.488" v="1363" actId="478"/>
          <ac:spMkLst>
            <pc:docMk/>
            <pc:sldMk cId="2243638211" sldId="309"/>
            <ac:spMk id="3" creationId="{3D003789-0A75-4D7E-ACE7-2772A9118F6C}"/>
          </ac:spMkLst>
        </pc:spChg>
        <pc:spChg chg="del">
          <ac:chgData name="Fike, Thomas R." userId="d7d987cf-6fd4-487a-9505-4b450655c640" providerId="ADAL" clId="{804BB75D-E0D1-48DE-A53A-0864B8199CEE}" dt="2021-11-15T04:41:01.660" v="1365" actId="478"/>
          <ac:spMkLst>
            <pc:docMk/>
            <pc:sldMk cId="2243638211" sldId="309"/>
            <ac:spMk id="4" creationId="{BA15F2AE-069C-46B7-92FF-F541A1FACEFA}"/>
          </ac:spMkLst>
        </pc:spChg>
        <pc:spChg chg="del">
          <ac:chgData name="Fike, Thomas R." userId="d7d987cf-6fd4-487a-9505-4b450655c640" providerId="ADAL" clId="{804BB75D-E0D1-48DE-A53A-0864B8199CEE}" dt="2021-11-15T04:40:54.488" v="1363" actId="478"/>
          <ac:spMkLst>
            <pc:docMk/>
            <pc:sldMk cId="2243638211" sldId="309"/>
            <ac:spMk id="5" creationId="{B26A6C54-6851-41F9-85AF-613685E31F72}"/>
          </ac:spMkLst>
        </pc:spChg>
        <pc:spChg chg="del">
          <ac:chgData name="Fike, Thomas R." userId="d7d987cf-6fd4-487a-9505-4b450655c640" providerId="ADAL" clId="{804BB75D-E0D1-48DE-A53A-0864B8199CEE}" dt="2021-11-15T04:40:54.488" v="1363" actId="478"/>
          <ac:spMkLst>
            <pc:docMk/>
            <pc:sldMk cId="2243638211" sldId="309"/>
            <ac:spMk id="6" creationId="{EA53427A-0CCC-4091-B2C1-BB94D35A1A43}"/>
          </ac:spMkLst>
        </pc:spChg>
        <pc:spChg chg="del">
          <ac:chgData name="Fike, Thomas R." userId="d7d987cf-6fd4-487a-9505-4b450655c640" providerId="ADAL" clId="{804BB75D-E0D1-48DE-A53A-0864B8199CEE}" dt="2021-11-15T04:40:54.488" v="1363" actId="478"/>
          <ac:spMkLst>
            <pc:docMk/>
            <pc:sldMk cId="2243638211" sldId="309"/>
            <ac:spMk id="7" creationId="{924D918F-38D7-4AE9-AC25-8D03D26A5AC3}"/>
          </ac:spMkLst>
        </pc:spChg>
        <pc:spChg chg="del">
          <ac:chgData name="Fike, Thomas R." userId="d7d987cf-6fd4-487a-9505-4b450655c640" providerId="ADAL" clId="{804BB75D-E0D1-48DE-A53A-0864B8199CEE}" dt="2021-11-15T04:40:54.488" v="1363" actId="478"/>
          <ac:spMkLst>
            <pc:docMk/>
            <pc:sldMk cId="2243638211" sldId="309"/>
            <ac:spMk id="8" creationId="{83511A9B-B4DF-458E-A944-B41708557079}"/>
          </ac:spMkLst>
        </pc:spChg>
        <pc:spChg chg="del">
          <ac:chgData name="Fike, Thomas R." userId="d7d987cf-6fd4-487a-9505-4b450655c640" providerId="ADAL" clId="{804BB75D-E0D1-48DE-A53A-0864B8199CEE}" dt="2021-11-15T04:40:54.488" v="1363" actId="478"/>
          <ac:spMkLst>
            <pc:docMk/>
            <pc:sldMk cId="2243638211" sldId="309"/>
            <ac:spMk id="9" creationId="{300B811B-607A-4F24-A4E0-D08F4557697A}"/>
          </ac:spMkLst>
        </pc:spChg>
        <pc:spChg chg="del">
          <ac:chgData name="Fike, Thomas R." userId="d7d987cf-6fd4-487a-9505-4b450655c640" providerId="ADAL" clId="{804BB75D-E0D1-48DE-A53A-0864B8199CEE}" dt="2021-11-15T04:40:54.488" v="1363" actId="478"/>
          <ac:spMkLst>
            <pc:docMk/>
            <pc:sldMk cId="2243638211" sldId="309"/>
            <ac:spMk id="10" creationId="{FF32762A-ADC0-4291-8F23-834B5A65D4B7}"/>
          </ac:spMkLst>
        </pc:spChg>
        <pc:spChg chg="del">
          <ac:chgData name="Fike, Thomas R." userId="d7d987cf-6fd4-487a-9505-4b450655c640" providerId="ADAL" clId="{804BB75D-E0D1-48DE-A53A-0864B8199CEE}" dt="2021-11-15T04:41:04.958" v="1366" actId="478"/>
          <ac:spMkLst>
            <pc:docMk/>
            <pc:sldMk cId="2243638211" sldId="309"/>
            <ac:spMk id="11" creationId="{9C316488-026B-4C32-B86A-2CEB70CA1522}"/>
          </ac:spMkLst>
        </pc:spChg>
        <pc:spChg chg="del">
          <ac:chgData name="Fike, Thomas R." userId="d7d987cf-6fd4-487a-9505-4b450655c640" providerId="ADAL" clId="{804BB75D-E0D1-48DE-A53A-0864B8199CEE}" dt="2021-11-15T04:40:54.488" v="1363" actId="478"/>
          <ac:spMkLst>
            <pc:docMk/>
            <pc:sldMk cId="2243638211" sldId="309"/>
            <ac:spMk id="12" creationId="{5F1A7726-7A88-4441-9218-32386280B866}"/>
          </ac:spMkLst>
        </pc:spChg>
        <pc:spChg chg="del">
          <ac:chgData name="Fike, Thomas R." userId="d7d987cf-6fd4-487a-9505-4b450655c640" providerId="ADAL" clId="{804BB75D-E0D1-48DE-A53A-0864B8199CEE}" dt="2021-11-15T04:40:54.488" v="1363" actId="478"/>
          <ac:spMkLst>
            <pc:docMk/>
            <pc:sldMk cId="2243638211" sldId="309"/>
            <ac:spMk id="13" creationId="{09D3432B-90E1-4F80-9E47-F5E4770DFD26}"/>
          </ac:spMkLst>
        </pc:spChg>
        <pc:spChg chg="del">
          <ac:chgData name="Fike, Thomas R." userId="d7d987cf-6fd4-487a-9505-4b450655c640" providerId="ADAL" clId="{804BB75D-E0D1-48DE-A53A-0864B8199CEE}" dt="2021-11-15T04:40:54.488" v="1363" actId="478"/>
          <ac:spMkLst>
            <pc:docMk/>
            <pc:sldMk cId="2243638211" sldId="309"/>
            <ac:spMk id="14" creationId="{F46AE64D-D9DD-4B1D-A2E0-57E10084291C}"/>
          </ac:spMkLst>
        </pc:spChg>
        <pc:spChg chg="del">
          <ac:chgData name="Fike, Thomas R." userId="d7d987cf-6fd4-487a-9505-4b450655c640" providerId="ADAL" clId="{804BB75D-E0D1-48DE-A53A-0864B8199CEE}" dt="2021-11-15T04:40:54.488" v="1363" actId="478"/>
          <ac:spMkLst>
            <pc:docMk/>
            <pc:sldMk cId="2243638211" sldId="309"/>
            <ac:spMk id="15" creationId="{15E065C9-4471-4D16-B43F-7C9A902BD8D8}"/>
          </ac:spMkLst>
        </pc:spChg>
        <pc:spChg chg="del">
          <ac:chgData name="Fike, Thomas R." userId="d7d987cf-6fd4-487a-9505-4b450655c640" providerId="ADAL" clId="{804BB75D-E0D1-48DE-A53A-0864B8199CEE}" dt="2021-11-15T04:40:54.488" v="1363" actId="478"/>
          <ac:spMkLst>
            <pc:docMk/>
            <pc:sldMk cId="2243638211" sldId="309"/>
            <ac:spMk id="16" creationId="{BD20EA77-F49D-4894-94DD-0B9A492E0B20}"/>
          </ac:spMkLst>
        </pc:spChg>
        <pc:spChg chg="del">
          <ac:chgData name="Fike, Thomas R." userId="d7d987cf-6fd4-487a-9505-4b450655c640" providerId="ADAL" clId="{804BB75D-E0D1-48DE-A53A-0864B8199CEE}" dt="2021-11-15T04:40:54.488" v="1363" actId="478"/>
          <ac:spMkLst>
            <pc:docMk/>
            <pc:sldMk cId="2243638211" sldId="309"/>
            <ac:spMk id="17" creationId="{DC24F743-1DDC-424C-9518-A9716B454903}"/>
          </ac:spMkLst>
        </pc:spChg>
        <pc:picChg chg="add mod">
          <ac:chgData name="Fike, Thomas R." userId="d7d987cf-6fd4-487a-9505-4b450655c640" providerId="ADAL" clId="{804BB75D-E0D1-48DE-A53A-0864B8199CEE}" dt="2021-11-15T04:41:10.947" v="1369" actId="962"/>
          <ac:picMkLst>
            <pc:docMk/>
            <pc:sldMk cId="2243638211" sldId="309"/>
            <ac:picMk id="19" creationId="{11D5B859-A467-4431-B8B2-37A1D518D10C}"/>
          </ac:picMkLst>
        </pc:picChg>
      </pc:sldChg>
      <pc:sldChg chg="add del">
        <pc:chgData name="Fike, Thomas R." userId="d7d987cf-6fd4-487a-9505-4b450655c640" providerId="ADAL" clId="{804BB75D-E0D1-48DE-A53A-0864B8199CEE}" dt="2021-11-15T04:41:18.939" v="1371"/>
        <pc:sldMkLst>
          <pc:docMk/>
          <pc:sldMk cId="2009871715" sldId="310"/>
        </pc:sldMkLst>
      </pc:sldChg>
      <pc:sldChg chg="addSp delSp modSp add mod">
        <pc:chgData name="Fike, Thomas R." userId="d7d987cf-6fd4-487a-9505-4b450655c640" providerId="ADAL" clId="{804BB75D-E0D1-48DE-A53A-0864B8199CEE}" dt="2021-11-15T04:42:09.715" v="1407" actId="1076"/>
        <pc:sldMkLst>
          <pc:docMk/>
          <pc:sldMk cId="2654993933" sldId="310"/>
        </pc:sldMkLst>
        <pc:spChg chg="mod">
          <ac:chgData name="Fike, Thomas R." userId="d7d987cf-6fd4-487a-9505-4b450655c640" providerId="ADAL" clId="{804BB75D-E0D1-48DE-A53A-0864B8199CEE}" dt="2021-11-15T04:41:42.571" v="1400" actId="1076"/>
          <ac:spMkLst>
            <pc:docMk/>
            <pc:sldMk cId="2654993933" sldId="310"/>
            <ac:spMk id="223" creationId="{00000000-0000-0000-0000-000000000000}"/>
          </ac:spMkLst>
        </pc:spChg>
        <pc:spChg chg="mod">
          <ac:chgData name="Fike, Thomas R." userId="d7d987cf-6fd4-487a-9505-4b450655c640" providerId="ADAL" clId="{804BB75D-E0D1-48DE-A53A-0864B8199CEE}" dt="2021-11-15T04:41:49.016" v="1401" actId="1076"/>
          <ac:spMkLst>
            <pc:docMk/>
            <pc:sldMk cId="2654993933" sldId="310"/>
            <ac:spMk id="226" creationId="{00000000-0000-0000-0000-000000000000}"/>
          </ac:spMkLst>
        </pc:spChg>
        <pc:picChg chg="del">
          <ac:chgData name="Fike, Thomas R." userId="d7d987cf-6fd4-487a-9505-4b450655c640" providerId="ADAL" clId="{804BB75D-E0D1-48DE-A53A-0864B8199CEE}" dt="2021-11-15T04:41:51.197" v="1402" actId="478"/>
          <ac:picMkLst>
            <pc:docMk/>
            <pc:sldMk cId="2654993933" sldId="310"/>
            <ac:picMk id="3" creationId="{C2291B33-BB57-45DF-AE3A-9B9FF9FCF724}"/>
          </ac:picMkLst>
        </pc:picChg>
        <pc:picChg chg="add mod">
          <ac:chgData name="Fike, Thomas R." userId="d7d987cf-6fd4-487a-9505-4b450655c640" providerId="ADAL" clId="{804BB75D-E0D1-48DE-A53A-0864B8199CEE}" dt="2021-11-15T04:42:09.715" v="1407" actId="1076"/>
          <ac:picMkLst>
            <pc:docMk/>
            <pc:sldMk cId="2654993933" sldId="310"/>
            <ac:picMk id="4" creationId="{18B05E5F-6BA6-4E67-B9F7-71D049662F1F}"/>
          </ac:picMkLst>
        </pc:picChg>
      </pc:sldChg>
      <pc:sldChg chg="addSp delSp modSp mod modShow">
        <pc:chgData name="Fike, Thomas R." userId="d7d987cf-6fd4-487a-9505-4b450655c640" providerId="ADAL" clId="{804BB75D-E0D1-48DE-A53A-0864B8199CEE}" dt="2021-11-15T19:16:01.381" v="1440" actId="1076"/>
        <pc:sldMkLst>
          <pc:docMk/>
          <pc:sldMk cId="1969940506" sldId="317"/>
        </pc:sldMkLst>
        <pc:picChg chg="mod">
          <ac:chgData name="Fike, Thomas R." userId="d7d987cf-6fd4-487a-9505-4b450655c640" providerId="ADAL" clId="{804BB75D-E0D1-48DE-A53A-0864B8199CEE}" dt="2021-11-15T19:16:01.381" v="1440" actId="1076"/>
          <ac:picMkLst>
            <pc:docMk/>
            <pc:sldMk cId="1969940506" sldId="317"/>
            <ac:picMk id="194" creationId="{00000000-0000-0000-0000-000000000000}"/>
          </ac:picMkLst>
        </pc:picChg>
        <pc:picChg chg="add del">
          <ac:chgData name="Fike, Thomas R." userId="d7d987cf-6fd4-487a-9505-4b450655c640" providerId="ADAL" clId="{804BB75D-E0D1-48DE-A53A-0864B8199CEE}" dt="2021-11-15T19:15:42.418" v="1436" actId="478"/>
          <ac:picMkLst>
            <pc:docMk/>
            <pc:sldMk cId="1969940506" sldId="317"/>
            <ac:picMk id="1026" creationId="{4FB6E35C-BB3B-4A6F-9BFC-24EF897462A7}"/>
          </ac:picMkLst>
        </pc:picChg>
      </pc:sldChg>
      <pc:sldChg chg="modSp mod modShow">
        <pc:chgData name="Fike, Thomas R." userId="d7d987cf-6fd4-487a-9505-4b450655c640" providerId="ADAL" clId="{804BB75D-E0D1-48DE-A53A-0864B8199CEE}" dt="2021-11-15T19:21:39.658" v="1442" actId="1076"/>
        <pc:sldMkLst>
          <pc:docMk/>
          <pc:sldMk cId="2853123523" sldId="318"/>
        </pc:sldMkLst>
        <pc:picChg chg="mod">
          <ac:chgData name="Fike, Thomas R." userId="d7d987cf-6fd4-487a-9505-4b450655c640" providerId="ADAL" clId="{804BB75D-E0D1-48DE-A53A-0864B8199CEE}" dt="2021-11-15T19:21:39.658" v="1442" actId="1076"/>
          <ac:picMkLst>
            <pc:docMk/>
            <pc:sldMk cId="2853123523" sldId="318"/>
            <ac:picMk id="194" creationId="{00000000-0000-0000-0000-000000000000}"/>
          </ac:picMkLst>
        </pc:picChg>
      </pc:sldChg>
      <pc:sldMasterChg chg="addSp modSp mod delSldLayout">
        <pc:chgData name="Fike, Thomas R." userId="d7d987cf-6fd4-487a-9505-4b450655c640" providerId="ADAL" clId="{804BB75D-E0D1-48DE-A53A-0864B8199CEE}" dt="2021-11-15T19:25:06.165" v="1493" actId="47"/>
        <pc:sldMasterMkLst>
          <pc:docMk/>
          <pc:sldMasterMk cId="0" sldId="2147483670"/>
        </pc:sldMasterMkLst>
        <pc:spChg chg="add mod">
          <ac:chgData name="Fike, Thomas R." userId="d7d987cf-6fd4-487a-9505-4b450655c640" providerId="ADAL" clId="{804BB75D-E0D1-48DE-A53A-0864B8199CEE}" dt="2021-11-10T05:29:53.711" v="7" actId="1076"/>
          <ac:spMkLst>
            <pc:docMk/>
            <pc:sldMasterMk cId="0" sldId="2147483670"/>
            <ac:spMk id="2" creationId="{A0730397-6106-457D-8C70-8BA4776A24A8}"/>
          </ac:spMkLst>
        </pc:spChg>
        <pc:spChg chg="mod">
          <ac:chgData name="Fike, Thomas R." userId="d7d987cf-6fd4-487a-9505-4b450655c640" providerId="ADAL" clId="{804BB75D-E0D1-48DE-A53A-0864B8199CEE}" dt="2021-11-10T05:29:04.053" v="1" actId="21"/>
          <ac:spMkLst>
            <pc:docMk/>
            <pc:sldMasterMk cId="0" sldId="2147483670"/>
            <ac:spMk id="7" creationId="{00000000-0000-0000-0000-000000000000}"/>
          </ac:spMkLst>
        </pc:spChg>
        <pc:sldLayoutChg chg="del">
          <pc:chgData name="Fike, Thomas R." userId="d7d987cf-6fd4-487a-9505-4b450655c640" providerId="ADAL" clId="{804BB75D-E0D1-48DE-A53A-0864B8199CEE}" dt="2021-11-15T19:25:06.165" v="1493" actId="47"/>
          <pc:sldLayoutMkLst>
            <pc:docMk/>
            <pc:sldMasterMk cId="0" sldId="2147483670"/>
            <pc:sldLayoutMk cId="0" sldId="2147483650"/>
          </pc:sldLayoutMkLst>
        </pc:sldLayoutChg>
        <pc:sldLayoutChg chg="del">
          <pc:chgData name="Fike, Thomas R." userId="d7d987cf-6fd4-487a-9505-4b450655c640" providerId="ADAL" clId="{804BB75D-E0D1-48DE-A53A-0864B8199CEE}" dt="2021-11-15T19:25:06.165" v="1493" actId="47"/>
          <pc:sldLayoutMkLst>
            <pc:docMk/>
            <pc:sldMasterMk cId="0" sldId="2147483670"/>
            <pc:sldLayoutMk cId="0" sldId="2147483651"/>
          </pc:sldLayoutMkLst>
        </pc:sldLayoutChg>
        <pc:sldLayoutChg chg="del">
          <pc:chgData name="Fike, Thomas R." userId="d7d987cf-6fd4-487a-9505-4b450655c640" providerId="ADAL" clId="{804BB75D-E0D1-48DE-A53A-0864B8199CEE}" dt="2021-11-15T19:25:06.165" v="1493" actId="47"/>
          <pc:sldLayoutMkLst>
            <pc:docMk/>
            <pc:sldMasterMk cId="0" sldId="2147483670"/>
            <pc:sldLayoutMk cId="0" sldId="2147483654"/>
          </pc:sldLayoutMkLst>
        </pc:sldLayoutChg>
        <pc:sldLayoutChg chg="del">
          <pc:chgData name="Fike, Thomas R." userId="d7d987cf-6fd4-487a-9505-4b450655c640" providerId="ADAL" clId="{804BB75D-E0D1-48DE-A53A-0864B8199CEE}" dt="2021-11-15T19:25:06.165" v="1493" actId="47"/>
          <pc:sldLayoutMkLst>
            <pc:docMk/>
            <pc:sldMasterMk cId="0" sldId="2147483670"/>
            <pc:sldLayoutMk cId="0" sldId="2147483659"/>
          </pc:sldLayoutMkLst>
        </pc:sldLayoutChg>
        <pc:sldLayoutChg chg="del">
          <pc:chgData name="Fike, Thomas R." userId="d7d987cf-6fd4-487a-9505-4b450655c640" providerId="ADAL" clId="{804BB75D-E0D1-48DE-A53A-0864B8199CEE}" dt="2021-11-15T19:25:06.165" v="1493" actId="47"/>
          <pc:sldLayoutMkLst>
            <pc:docMk/>
            <pc:sldMasterMk cId="0" sldId="2147483670"/>
            <pc:sldLayoutMk cId="0" sldId="2147483661"/>
          </pc:sldLayoutMkLst>
        </pc:sldLayoutChg>
        <pc:sldLayoutChg chg="del">
          <pc:chgData name="Fike, Thomas R." userId="d7d987cf-6fd4-487a-9505-4b450655c640" providerId="ADAL" clId="{804BB75D-E0D1-48DE-A53A-0864B8199CEE}" dt="2021-11-15T19:25:06.165" v="1493" actId="47"/>
          <pc:sldLayoutMkLst>
            <pc:docMk/>
            <pc:sldMasterMk cId="0" sldId="2147483670"/>
            <pc:sldLayoutMk cId="0" sldId="2147483662"/>
          </pc:sldLayoutMkLst>
        </pc:sldLayoutChg>
        <pc:sldLayoutChg chg="del">
          <pc:chgData name="Fike, Thomas R." userId="d7d987cf-6fd4-487a-9505-4b450655c640" providerId="ADAL" clId="{804BB75D-E0D1-48DE-A53A-0864B8199CEE}" dt="2021-11-15T19:25:06.165" v="1493" actId="47"/>
          <pc:sldLayoutMkLst>
            <pc:docMk/>
            <pc:sldMasterMk cId="0" sldId="2147483670"/>
            <pc:sldLayoutMk cId="0" sldId="2147483663"/>
          </pc:sldLayoutMkLst>
        </pc:sldLayoutChg>
        <pc:sldLayoutChg chg="del">
          <pc:chgData name="Fike, Thomas R." userId="d7d987cf-6fd4-487a-9505-4b450655c640" providerId="ADAL" clId="{804BB75D-E0D1-48DE-A53A-0864B8199CEE}" dt="2021-11-15T19:25:06.165" v="1493" actId="47"/>
          <pc:sldLayoutMkLst>
            <pc:docMk/>
            <pc:sldMasterMk cId="0" sldId="2147483670"/>
            <pc:sldLayoutMk cId="0" sldId="2147483664"/>
          </pc:sldLayoutMkLst>
        </pc:sldLayoutChg>
        <pc:sldLayoutChg chg="del">
          <pc:chgData name="Fike, Thomas R." userId="d7d987cf-6fd4-487a-9505-4b450655c640" providerId="ADAL" clId="{804BB75D-E0D1-48DE-A53A-0864B8199CEE}" dt="2021-11-15T19:25:06.165" v="1493" actId="47"/>
          <pc:sldLayoutMkLst>
            <pc:docMk/>
            <pc:sldMasterMk cId="0" sldId="2147483670"/>
            <pc:sldLayoutMk cId="0" sldId="2147483665"/>
          </pc:sldLayoutMkLst>
        </pc:sldLayoutChg>
      </pc:sldMasterChg>
      <pc:sldMasterChg chg="del delSldLayout">
        <pc:chgData name="Fike, Thomas R." userId="d7d987cf-6fd4-487a-9505-4b450655c640" providerId="ADAL" clId="{804BB75D-E0D1-48DE-A53A-0864B8199CEE}" dt="2021-11-15T19:25:06.165" v="1493" actId="47"/>
        <pc:sldMasterMkLst>
          <pc:docMk/>
          <pc:sldMasterMk cId="0" sldId="2147483671"/>
        </pc:sldMasterMkLst>
        <pc:sldLayoutChg chg="del">
          <pc:chgData name="Fike, Thomas R." userId="d7d987cf-6fd4-487a-9505-4b450655c640" providerId="ADAL" clId="{804BB75D-E0D1-48DE-A53A-0864B8199CEE}" dt="2021-11-15T19:25:06.165" v="1493" actId="47"/>
          <pc:sldLayoutMkLst>
            <pc:docMk/>
            <pc:sldMasterMk cId="0" sldId="2147483671"/>
            <pc:sldLayoutMk cId="0" sldId="2147483668"/>
          </pc:sldLayoutMkLst>
        </pc:sldLayoutChg>
      </pc:sldMasterChg>
      <pc:sldMasterChg chg="del delSldLayout">
        <pc:chgData name="Fike, Thomas R." userId="d7d987cf-6fd4-487a-9505-4b450655c640" providerId="ADAL" clId="{804BB75D-E0D1-48DE-A53A-0864B8199CEE}" dt="2021-11-15T19:25:06.165" v="1493" actId="47"/>
        <pc:sldMasterMkLst>
          <pc:docMk/>
          <pc:sldMasterMk cId="0" sldId="2147483672"/>
        </pc:sldMasterMkLst>
        <pc:sldLayoutChg chg="del">
          <pc:chgData name="Fike, Thomas R." userId="d7d987cf-6fd4-487a-9505-4b450655c640" providerId="ADAL" clId="{804BB75D-E0D1-48DE-A53A-0864B8199CEE}" dt="2021-11-15T19:25:06.165" v="1493" actId="47"/>
          <pc:sldLayoutMkLst>
            <pc:docMk/>
            <pc:sldMasterMk cId="0" sldId="2147483672"/>
            <pc:sldLayoutMk cId="0" sldId="2147483669"/>
          </pc:sldLayoutMkLst>
        </pc:sldLayoutChg>
      </pc:sldMasterChg>
    </pc:docChg>
  </pc:docChgLst>
  <pc:docChgLst>
    <pc:chgData name="Rocha, Katie V." userId="S::rochak1@my.erau.edu::da1505d3-7866-4ad4-83c1-b63d73227a0d" providerId="AD" clId="Web-{64C1046A-4F78-B3B1-2E42-DB590CE2B500}"/>
    <pc:docChg chg="addSld delSld modSld modSection">
      <pc:chgData name="Rocha, Katie V." userId="S::rochak1@my.erau.edu::da1505d3-7866-4ad4-83c1-b63d73227a0d" providerId="AD" clId="Web-{64C1046A-4F78-B3B1-2E42-DB590CE2B500}" dt="2021-11-15T18:10:20.441" v="9"/>
      <pc:docMkLst>
        <pc:docMk/>
      </pc:docMkLst>
      <pc:sldChg chg="del">
        <pc:chgData name="Rocha, Katie V." userId="S::rochak1@my.erau.edu::da1505d3-7866-4ad4-83c1-b63d73227a0d" providerId="AD" clId="Web-{64C1046A-4F78-B3B1-2E42-DB590CE2B500}" dt="2021-11-15T18:10:20.441" v="9"/>
        <pc:sldMkLst>
          <pc:docMk/>
          <pc:sldMk cId="1852232721" sldId="301"/>
        </pc:sldMkLst>
      </pc:sldChg>
      <pc:sldChg chg="modSp add replId">
        <pc:chgData name="Rocha, Katie V." userId="S::rochak1@my.erau.edu::da1505d3-7866-4ad4-83c1-b63d73227a0d" providerId="AD" clId="Web-{64C1046A-4F78-B3B1-2E42-DB590CE2B500}" dt="2021-11-15T18:10:16.254" v="8" actId="20577"/>
        <pc:sldMkLst>
          <pc:docMk/>
          <pc:sldMk cId="4166957948" sldId="319"/>
        </pc:sldMkLst>
        <pc:spChg chg="mod">
          <ac:chgData name="Rocha, Katie V." userId="S::rochak1@my.erau.edu::da1505d3-7866-4ad4-83c1-b63d73227a0d" providerId="AD" clId="Web-{64C1046A-4F78-B3B1-2E42-DB590CE2B500}" dt="2021-11-15T18:10:16.254" v="8" actId="20577"/>
          <ac:spMkLst>
            <pc:docMk/>
            <pc:sldMk cId="4166957948" sldId="319"/>
            <ac:spMk id="242" creationId="{00000000-0000-0000-0000-000000000000}"/>
          </ac:spMkLst>
        </pc:spChg>
      </pc:sldChg>
    </pc:docChg>
  </pc:docChgLst>
  <pc:docChgLst>
    <pc:chgData clId="Web-{26FEEB21-4C9E-30BE-63A1-D779739EF8F0}"/>
    <pc:docChg chg="modSld">
      <pc:chgData name="" userId="" providerId="" clId="Web-{26FEEB21-4C9E-30BE-63A1-D779739EF8F0}" dt="2021-11-15T16:29:47.053" v="0" actId="20577"/>
      <pc:docMkLst>
        <pc:docMk/>
      </pc:docMkLst>
      <pc:sldChg chg="modSp">
        <pc:chgData name="" userId="" providerId="" clId="Web-{26FEEB21-4C9E-30BE-63A1-D779739EF8F0}" dt="2021-11-15T16:29:47.053" v="0" actId="20577"/>
        <pc:sldMkLst>
          <pc:docMk/>
          <pc:sldMk cId="1969940506" sldId="317"/>
        </pc:sldMkLst>
        <pc:spChg chg="mod">
          <ac:chgData name="" userId="" providerId="" clId="Web-{26FEEB21-4C9E-30BE-63A1-D779739EF8F0}" dt="2021-11-15T16:29:47.053" v="0" actId="20577"/>
          <ac:spMkLst>
            <pc:docMk/>
            <pc:sldMk cId="1969940506" sldId="317"/>
            <ac:spMk id="201" creationId="{00000000-0000-0000-0000-000000000000}"/>
          </ac:spMkLst>
        </pc:spChg>
      </pc:sldChg>
    </pc:docChg>
  </pc:docChgLst>
  <pc:docChgLst>
    <pc:chgData name="Rocha, Katie V." userId="S::rochak1@my.erau.edu::da1505d3-7866-4ad4-83c1-b63d73227a0d" providerId="AD" clId="Web-{26FEEB21-4C9E-30BE-63A1-D779739EF8F0}"/>
    <pc:docChg chg="addSld delSld modSld modSection">
      <pc:chgData name="Rocha, Katie V." userId="S::rochak1@my.erau.edu::da1505d3-7866-4ad4-83c1-b63d73227a0d" providerId="AD" clId="Web-{26FEEB21-4C9E-30BE-63A1-D779739EF8F0}" dt="2021-11-15T16:36:15.907" v="719"/>
      <pc:docMkLst>
        <pc:docMk/>
      </pc:docMkLst>
      <pc:sldChg chg="addSp delSp modSp add replId">
        <pc:chgData name="Rocha, Katie V." userId="S::rochak1@my.erau.edu::da1505d3-7866-4ad4-83c1-b63d73227a0d" providerId="AD" clId="Web-{26FEEB21-4C9E-30BE-63A1-D779739EF8F0}" dt="2021-11-15T15:01:28.299" v="71" actId="1076"/>
        <pc:sldMkLst>
          <pc:docMk/>
          <pc:sldMk cId="1925275658" sldId="311"/>
        </pc:sldMkLst>
        <pc:spChg chg="mod">
          <ac:chgData name="Rocha, Katie V." userId="S::rochak1@my.erau.edu::da1505d3-7866-4ad4-83c1-b63d73227a0d" providerId="AD" clId="Web-{26FEEB21-4C9E-30BE-63A1-D779739EF8F0}" dt="2021-11-15T15:01:00.517" v="65" actId="20577"/>
          <ac:spMkLst>
            <pc:docMk/>
            <pc:sldMk cId="1925275658" sldId="311"/>
            <ac:spMk id="226" creationId="{00000000-0000-0000-0000-000000000000}"/>
          </ac:spMkLst>
        </pc:spChg>
        <pc:picChg chg="add mod">
          <ac:chgData name="Rocha, Katie V." userId="S::rochak1@my.erau.edu::da1505d3-7866-4ad4-83c1-b63d73227a0d" providerId="AD" clId="Web-{26FEEB21-4C9E-30BE-63A1-D779739EF8F0}" dt="2021-11-15T15:01:28.299" v="71" actId="1076"/>
          <ac:picMkLst>
            <pc:docMk/>
            <pc:sldMk cId="1925275658" sldId="311"/>
            <ac:picMk id="2" creationId="{C86B3DAE-6616-4DB3-95BD-055A5FB43219}"/>
          </ac:picMkLst>
        </pc:picChg>
        <pc:picChg chg="del">
          <ac:chgData name="Rocha, Katie V." userId="S::rochak1@my.erau.edu::da1505d3-7866-4ad4-83c1-b63d73227a0d" providerId="AD" clId="Web-{26FEEB21-4C9E-30BE-63A1-D779739EF8F0}" dt="2021-11-15T15:01:10.923" v="67"/>
          <ac:picMkLst>
            <pc:docMk/>
            <pc:sldMk cId="1925275658" sldId="311"/>
            <ac:picMk id="3" creationId="{C2291B33-BB57-45DF-AE3A-9B9FF9FCF724}"/>
          </ac:picMkLst>
        </pc:picChg>
      </pc:sldChg>
      <pc:sldChg chg="new del">
        <pc:chgData name="Rocha, Katie V." userId="S::rochak1@my.erau.edu::da1505d3-7866-4ad4-83c1-b63d73227a0d" providerId="AD" clId="Web-{26FEEB21-4C9E-30BE-63A1-D779739EF8F0}" dt="2021-11-15T14:58:15.398" v="1"/>
        <pc:sldMkLst>
          <pc:docMk/>
          <pc:sldMk cId="2489342388" sldId="311"/>
        </pc:sldMkLst>
      </pc:sldChg>
      <pc:sldChg chg="add del replId">
        <pc:chgData name="Rocha, Katie V." userId="S::rochak1@my.erau.edu::da1505d3-7866-4ad4-83c1-b63d73227a0d" providerId="AD" clId="Web-{26FEEB21-4C9E-30BE-63A1-D779739EF8F0}" dt="2021-11-15T15:30:02.691" v="279"/>
        <pc:sldMkLst>
          <pc:docMk/>
          <pc:sldMk cId="2424559738" sldId="312"/>
        </pc:sldMkLst>
      </pc:sldChg>
      <pc:sldChg chg="addSp delSp modSp add replId">
        <pc:chgData name="Rocha, Katie V." userId="S::rochak1@my.erau.edu::da1505d3-7866-4ad4-83c1-b63d73227a0d" providerId="AD" clId="Web-{26FEEB21-4C9E-30BE-63A1-D779739EF8F0}" dt="2021-11-15T15:29:13.032" v="260" actId="14100"/>
        <pc:sldMkLst>
          <pc:docMk/>
          <pc:sldMk cId="2971747957" sldId="313"/>
        </pc:sldMkLst>
        <pc:spChg chg="mod">
          <ac:chgData name="Rocha, Katie V." userId="S::rochak1@my.erau.edu::da1505d3-7866-4ad4-83c1-b63d73227a0d" providerId="AD" clId="Web-{26FEEB21-4C9E-30BE-63A1-D779739EF8F0}" dt="2021-11-15T15:28:40.843" v="256" actId="20577"/>
          <ac:spMkLst>
            <pc:docMk/>
            <pc:sldMk cId="2971747957" sldId="313"/>
            <ac:spMk id="226" creationId="{00000000-0000-0000-0000-000000000000}"/>
          </ac:spMkLst>
        </pc:spChg>
        <pc:picChg chg="add mod">
          <ac:chgData name="Rocha, Katie V." userId="S::rochak1@my.erau.edu::da1505d3-7866-4ad4-83c1-b63d73227a0d" providerId="AD" clId="Web-{26FEEB21-4C9E-30BE-63A1-D779739EF8F0}" dt="2021-11-15T15:29:13.032" v="260" actId="14100"/>
          <ac:picMkLst>
            <pc:docMk/>
            <pc:sldMk cId="2971747957" sldId="313"/>
            <ac:picMk id="2" creationId="{8DE09182-9F8B-44F5-ADC3-D2149FC71640}"/>
          </ac:picMkLst>
        </pc:picChg>
        <pc:picChg chg="del">
          <ac:chgData name="Rocha, Katie V." userId="S::rochak1@my.erau.edu::da1505d3-7866-4ad4-83c1-b63d73227a0d" providerId="AD" clId="Web-{26FEEB21-4C9E-30BE-63A1-D779739EF8F0}" dt="2021-11-15T15:28:43.281" v="257"/>
          <ac:picMkLst>
            <pc:docMk/>
            <pc:sldMk cId="2971747957" sldId="313"/>
            <ac:picMk id="3" creationId="{C2291B33-BB57-45DF-AE3A-9B9FF9FCF724}"/>
          </ac:picMkLst>
        </pc:picChg>
      </pc:sldChg>
      <pc:sldChg chg="add del replId">
        <pc:chgData name="Rocha, Katie V." userId="S::rochak1@my.erau.edu::da1505d3-7866-4ad4-83c1-b63d73227a0d" providerId="AD" clId="Web-{26FEEB21-4C9E-30BE-63A1-D779739EF8F0}" dt="2021-11-15T15:30:01.238" v="278"/>
        <pc:sldMkLst>
          <pc:docMk/>
          <pc:sldMk cId="3090039276" sldId="314"/>
        </pc:sldMkLst>
      </pc:sldChg>
      <pc:sldChg chg="addSp delSp modSp add replId">
        <pc:chgData name="Rocha, Katie V." userId="S::rochak1@my.erau.edu::da1505d3-7866-4ad4-83c1-b63d73227a0d" providerId="AD" clId="Web-{26FEEB21-4C9E-30BE-63A1-D779739EF8F0}" dt="2021-11-15T15:29:57.878" v="277" actId="1076"/>
        <pc:sldMkLst>
          <pc:docMk/>
          <pc:sldMk cId="634955306" sldId="315"/>
        </pc:sldMkLst>
        <pc:spChg chg="mod">
          <ac:chgData name="Rocha, Katie V." userId="S::rochak1@my.erau.edu::da1505d3-7866-4ad4-83c1-b63d73227a0d" providerId="AD" clId="Web-{26FEEB21-4C9E-30BE-63A1-D779739EF8F0}" dt="2021-11-15T15:29:41.924" v="272" actId="20577"/>
          <ac:spMkLst>
            <pc:docMk/>
            <pc:sldMk cId="634955306" sldId="315"/>
            <ac:spMk id="236" creationId="{00000000-0000-0000-0000-000000000000}"/>
          </ac:spMkLst>
        </pc:spChg>
        <pc:picChg chg="add mod">
          <ac:chgData name="Rocha, Katie V." userId="S::rochak1@my.erau.edu::da1505d3-7866-4ad4-83c1-b63d73227a0d" providerId="AD" clId="Web-{26FEEB21-4C9E-30BE-63A1-D779739EF8F0}" dt="2021-11-15T15:29:57.878" v="277" actId="1076"/>
          <ac:picMkLst>
            <pc:docMk/>
            <pc:sldMk cId="634955306" sldId="315"/>
            <ac:picMk id="2" creationId="{4BF1BE36-BE8C-4165-A6B9-A2A301A7F1BA}"/>
          </ac:picMkLst>
        </pc:picChg>
        <pc:picChg chg="del">
          <ac:chgData name="Rocha, Katie V." userId="S::rochak1@my.erau.edu::da1505d3-7866-4ad4-83c1-b63d73227a0d" providerId="AD" clId="Web-{26FEEB21-4C9E-30BE-63A1-D779739EF8F0}" dt="2021-11-15T15:29:47.706" v="274"/>
          <ac:picMkLst>
            <pc:docMk/>
            <pc:sldMk cId="634955306" sldId="315"/>
            <ac:picMk id="3" creationId="{487F071A-B56F-4A65-99A2-0D99D1261A23}"/>
          </ac:picMkLst>
        </pc:picChg>
      </pc:sldChg>
      <pc:sldChg chg="addSp delSp modSp add replId">
        <pc:chgData name="Rocha, Katie V." userId="S::rochak1@my.erau.edu::da1505d3-7866-4ad4-83c1-b63d73227a0d" providerId="AD" clId="Web-{26FEEB21-4C9E-30BE-63A1-D779739EF8F0}" dt="2021-11-15T15:27:48.059" v="232" actId="1076"/>
        <pc:sldMkLst>
          <pc:docMk/>
          <pc:sldMk cId="980289915" sldId="316"/>
        </pc:sldMkLst>
        <pc:spChg chg="mod">
          <ac:chgData name="Rocha, Katie V." userId="S::rochak1@my.erau.edu::da1505d3-7866-4ad4-83c1-b63d73227a0d" providerId="AD" clId="Web-{26FEEB21-4C9E-30BE-63A1-D779739EF8F0}" dt="2021-11-15T15:26:05.553" v="215" actId="14100"/>
          <ac:spMkLst>
            <pc:docMk/>
            <pc:sldMk cId="980289915" sldId="316"/>
            <ac:spMk id="236" creationId="{00000000-0000-0000-0000-000000000000}"/>
          </ac:spMkLst>
        </pc:spChg>
        <pc:picChg chg="add del mod">
          <ac:chgData name="Rocha, Katie V." userId="S::rochak1@my.erau.edu::da1505d3-7866-4ad4-83c1-b63d73227a0d" providerId="AD" clId="Web-{26FEEB21-4C9E-30BE-63A1-D779739EF8F0}" dt="2021-11-15T15:27:02.994" v="226"/>
          <ac:picMkLst>
            <pc:docMk/>
            <pc:sldMk cId="980289915" sldId="316"/>
            <ac:picMk id="2" creationId="{41E31535-8778-41F7-88B7-247971BB63AA}"/>
          </ac:picMkLst>
        </pc:picChg>
        <pc:picChg chg="del">
          <ac:chgData name="Rocha, Katie V." userId="S::rochak1@my.erau.edu::da1505d3-7866-4ad4-83c1-b63d73227a0d" providerId="AD" clId="Web-{26FEEB21-4C9E-30BE-63A1-D779739EF8F0}" dt="2021-11-15T15:26:08.194" v="216"/>
          <ac:picMkLst>
            <pc:docMk/>
            <pc:sldMk cId="980289915" sldId="316"/>
            <ac:picMk id="3" creationId="{487F071A-B56F-4A65-99A2-0D99D1261A23}"/>
          </ac:picMkLst>
        </pc:picChg>
        <pc:picChg chg="add mod">
          <ac:chgData name="Rocha, Katie V." userId="S::rochak1@my.erau.edu::da1505d3-7866-4ad4-83c1-b63d73227a0d" providerId="AD" clId="Web-{26FEEB21-4C9E-30BE-63A1-D779739EF8F0}" dt="2021-11-15T15:27:42.621" v="231" actId="14100"/>
          <ac:picMkLst>
            <pc:docMk/>
            <pc:sldMk cId="980289915" sldId="316"/>
            <ac:picMk id="4" creationId="{51D2401E-26B3-461E-8CAB-DF6D43151E11}"/>
          </ac:picMkLst>
        </pc:picChg>
        <pc:picChg chg="add mod">
          <ac:chgData name="Rocha, Katie V." userId="S::rochak1@my.erau.edu::da1505d3-7866-4ad4-83c1-b63d73227a0d" providerId="AD" clId="Web-{26FEEB21-4C9E-30BE-63A1-D779739EF8F0}" dt="2021-11-15T15:27:48.059" v="232" actId="1076"/>
          <ac:picMkLst>
            <pc:docMk/>
            <pc:sldMk cId="980289915" sldId="316"/>
            <ac:picMk id="5" creationId="{FC65A2FE-FEBF-4396-8196-3484B89C9E42}"/>
          </ac:picMkLst>
        </pc:picChg>
      </pc:sldChg>
      <pc:sldChg chg="addSp delSp modSp add replId">
        <pc:chgData name="Rocha, Katie V." userId="S::rochak1@my.erau.edu::da1505d3-7866-4ad4-83c1-b63d73227a0d" providerId="AD" clId="Web-{26FEEB21-4C9E-30BE-63A1-D779739EF8F0}" dt="2021-11-15T16:33:34.418" v="715" actId="20577"/>
        <pc:sldMkLst>
          <pc:docMk/>
          <pc:sldMk cId="1969940506" sldId="317"/>
        </pc:sldMkLst>
        <pc:spChg chg="add del mod">
          <ac:chgData name="Rocha, Katie V." userId="S::rochak1@my.erau.edu::da1505d3-7866-4ad4-83c1-b63d73227a0d" providerId="AD" clId="Web-{26FEEB21-4C9E-30BE-63A1-D779739EF8F0}" dt="2021-11-15T16:31:17.649" v="562"/>
          <ac:spMkLst>
            <pc:docMk/>
            <pc:sldMk cId="1969940506" sldId="317"/>
            <ac:spMk id="3" creationId="{4B4144B9-9CC5-4221-864A-52C8A312321F}"/>
          </ac:spMkLst>
        </pc:spChg>
        <pc:spChg chg="mod">
          <ac:chgData name="Rocha, Katie V." userId="S::rochak1@my.erau.edu::da1505d3-7866-4ad4-83c1-b63d73227a0d" providerId="AD" clId="Web-{26FEEB21-4C9E-30BE-63A1-D779739EF8F0}" dt="2021-11-15T15:02:54.335" v="86" actId="20577"/>
          <ac:spMkLst>
            <pc:docMk/>
            <pc:sldMk cId="1969940506" sldId="317"/>
            <ac:spMk id="193" creationId="{00000000-0000-0000-0000-000000000000}"/>
          </ac:spMkLst>
        </pc:spChg>
        <pc:spChg chg="mod">
          <ac:chgData name="Rocha, Katie V." userId="S::rochak1@my.erau.edu::da1505d3-7866-4ad4-83c1-b63d73227a0d" providerId="AD" clId="Web-{26FEEB21-4C9E-30BE-63A1-D779739EF8F0}" dt="2021-11-15T16:30:58.977" v="560" actId="20577"/>
          <ac:spMkLst>
            <pc:docMk/>
            <pc:sldMk cId="1969940506" sldId="317"/>
            <ac:spMk id="196" creationId="{00000000-0000-0000-0000-000000000000}"/>
          </ac:spMkLst>
        </pc:spChg>
        <pc:spChg chg="add del mod">
          <ac:chgData name="Rocha, Katie V." userId="S::rochak1@my.erau.edu::da1505d3-7866-4ad4-83c1-b63d73227a0d" providerId="AD" clId="Web-{26FEEB21-4C9E-30BE-63A1-D779739EF8F0}" dt="2021-11-15T16:32:46.136" v="658" actId="20577"/>
          <ac:spMkLst>
            <pc:docMk/>
            <pc:sldMk cId="1969940506" sldId="317"/>
            <ac:spMk id="197" creationId="{00000000-0000-0000-0000-000000000000}"/>
          </ac:spMkLst>
        </pc:spChg>
        <pc:spChg chg="mod">
          <ac:chgData name="Rocha, Katie V." userId="S::rochak1@my.erau.edu::da1505d3-7866-4ad4-83c1-b63d73227a0d" providerId="AD" clId="Web-{26FEEB21-4C9E-30BE-63A1-D779739EF8F0}" dt="2021-11-15T16:32:02.463" v="601" actId="14100"/>
          <ac:spMkLst>
            <pc:docMk/>
            <pc:sldMk cId="1969940506" sldId="317"/>
            <ac:spMk id="198" creationId="{00000000-0000-0000-0000-000000000000}"/>
          </ac:spMkLst>
        </pc:spChg>
        <pc:spChg chg="mod">
          <ac:chgData name="Rocha, Katie V." userId="S::rochak1@my.erau.edu::da1505d3-7866-4ad4-83c1-b63d73227a0d" providerId="AD" clId="Web-{26FEEB21-4C9E-30BE-63A1-D779739EF8F0}" dt="2021-11-15T15:44:06.799" v="300" actId="20577"/>
          <ac:spMkLst>
            <pc:docMk/>
            <pc:sldMk cId="1969940506" sldId="317"/>
            <ac:spMk id="199" creationId="{00000000-0000-0000-0000-000000000000}"/>
          </ac:spMkLst>
        </pc:spChg>
        <pc:spChg chg="mod">
          <ac:chgData name="Rocha, Katie V." userId="S::rochak1@my.erau.edu::da1505d3-7866-4ad4-83c1-b63d73227a0d" providerId="AD" clId="Web-{26FEEB21-4C9E-30BE-63A1-D779739EF8F0}" dt="2021-11-15T15:00:34.078" v="44" actId="20577"/>
          <ac:spMkLst>
            <pc:docMk/>
            <pc:sldMk cId="1969940506" sldId="317"/>
            <ac:spMk id="200" creationId="{00000000-0000-0000-0000-000000000000}"/>
          </ac:spMkLst>
        </pc:spChg>
        <pc:spChg chg="mod">
          <ac:chgData name="Rocha, Katie V." userId="S::rochak1@my.erau.edu::da1505d3-7866-4ad4-83c1-b63d73227a0d" providerId="AD" clId="Web-{26FEEB21-4C9E-30BE-63A1-D779739EF8F0}" dt="2021-11-15T16:33:34.418" v="715" actId="20577"/>
          <ac:spMkLst>
            <pc:docMk/>
            <pc:sldMk cId="1969940506" sldId="317"/>
            <ac:spMk id="201" creationId="{00000000-0000-0000-0000-000000000000}"/>
          </ac:spMkLst>
        </pc:spChg>
      </pc:sldChg>
      <pc:sldChg chg="addSp delSp modSp add replId">
        <pc:chgData name="Rocha, Katie V." userId="S::rochak1@my.erau.edu::da1505d3-7866-4ad4-83c1-b63d73227a0d" providerId="AD" clId="Web-{26FEEB21-4C9E-30BE-63A1-D779739EF8F0}" dt="2021-11-15T16:36:15.907" v="719"/>
        <pc:sldMkLst>
          <pc:docMk/>
          <pc:sldMk cId="2853123523" sldId="318"/>
        </pc:sldMkLst>
        <pc:spChg chg="mod">
          <ac:chgData name="Rocha, Katie V." userId="S::rochak1@my.erau.edu::da1505d3-7866-4ad4-83c1-b63d73227a0d" providerId="AD" clId="Web-{26FEEB21-4C9E-30BE-63A1-D779739EF8F0}" dt="2021-11-15T15:03:07.492" v="107" actId="20577"/>
          <ac:spMkLst>
            <pc:docMk/>
            <pc:sldMk cId="2853123523" sldId="318"/>
            <ac:spMk id="193" creationId="{00000000-0000-0000-0000-000000000000}"/>
          </ac:spMkLst>
        </pc:spChg>
        <pc:spChg chg="mod">
          <ac:chgData name="Rocha, Katie V." userId="S::rochak1@my.erau.edu::da1505d3-7866-4ad4-83c1-b63d73227a0d" providerId="AD" clId="Web-{26FEEB21-4C9E-30BE-63A1-D779739EF8F0}" dt="2021-11-15T15:45:58.415" v="412" actId="20577"/>
          <ac:spMkLst>
            <pc:docMk/>
            <pc:sldMk cId="2853123523" sldId="318"/>
            <ac:spMk id="196" creationId="{00000000-0000-0000-0000-000000000000}"/>
          </ac:spMkLst>
        </pc:spChg>
        <pc:spChg chg="mod">
          <ac:chgData name="Rocha, Katie V." userId="S::rochak1@my.erau.edu::da1505d3-7866-4ad4-83c1-b63d73227a0d" providerId="AD" clId="Web-{26FEEB21-4C9E-30BE-63A1-D779739EF8F0}" dt="2021-11-15T15:04:59.264" v="167" actId="20577"/>
          <ac:spMkLst>
            <pc:docMk/>
            <pc:sldMk cId="2853123523" sldId="318"/>
            <ac:spMk id="197" creationId="{00000000-0000-0000-0000-000000000000}"/>
          </ac:spMkLst>
        </pc:spChg>
        <pc:spChg chg="mod">
          <ac:chgData name="Rocha, Katie V." userId="S::rochak1@my.erau.edu::da1505d3-7866-4ad4-83c1-b63d73227a0d" providerId="AD" clId="Web-{26FEEB21-4C9E-30BE-63A1-D779739EF8F0}" dt="2021-11-15T15:03:43.775" v="126" actId="20577"/>
          <ac:spMkLst>
            <pc:docMk/>
            <pc:sldMk cId="2853123523" sldId="318"/>
            <ac:spMk id="198" creationId="{00000000-0000-0000-0000-000000000000}"/>
          </ac:spMkLst>
        </pc:spChg>
        <pc:spChg chg="mod">
          <ac:chgData name="Rocha, Katie V." userId="S::rochak1@my.erau.edu::da1505d3-7866-4ad4-83c1-b63d73227a0d" providerId="AD" clId="Web-{26FEEB21-4C9E-30BE-63A1-D779739EF8F0}" dt="2021-11-15T15:44:35.676" v="332" actId="20577"/>
          <ac:spMkLst>
            <pc:docMk/>
            <pc:sldMk cId="2853123523" sldId="318"/>
            <ac:spMk id="199" creationId="{00000000-0000-0000-0000-000000000000}"/>
          </ac:spMkLst>
        </pc:spChg>
        <pc:spChg chg="mod">
          <ac:chgData name="Rocha, Katie V." userId="S::rochak1@my.erau.edu::da1505d3-7866-4ad4-83c1-b63d73227a0d" providerId="AD" clId="Web-{26FEEB21-4C9E-30BE-63A1-D779739EF8F0}" dt="2021-11-15T15:05:57.736" v="194" actId="20577"/>
          <ac:spMkLst>
            <pc:docMk/>
            <pc:sldMk cId="2853123523" sldId="318"/>
            <ac:spMk id="200" creationId="{00000000-0000-0000-0000-000000000000}"/>
          </ac:spMkLst>
        </pc:spChg>
        <pc:spChg chg="mod">
          <ac:chgData name="Rocha, Katie V." userId="S::rochak1@my.erau.edu::da1505d3-7866-4ad4-83c1-b63d73227a0d" providerId="AD" clId="Web-{26FEEB21-4C9E-30BE-63A1-D779739EF8F0}" dt="2021-11-15T16:02:21.500" v="466" actId="20577"/>
          <ac:spMkLst>
            <pc:docMk/>
            <pc:sldMk cId="2853123523" sldId="318"/>
            <ac:spMk id="201" creationId="{00000000-0000-0000-0000-000000000000}"/>
          </ac:spMkLst>
        </pc:spChg>
        <pc:picChg chg="add del mod">
          <ac:chgData name="Rocha, Katie V." userId="S::rochak1@my.erau.edu::da1505d3-7866-4ad4-83c1-b63d73227a0d" providerId="AD" clId="Web-{26FEEB21-4C9E-30BE-63A1-D779739EF8F0}" dt="2021-11-15T16:36:15.907" v="719"/>
          <ac:picMkLst>
            <pc:docMk/>
            <pc:sldMk cId="2853123523" sldId="318"/>
            <ac:picMk id="2" creationId="{446BF289-ED36-4533-861F-6FFD708CCC03}"/>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158d5a3ec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158d5a3e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20314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33e13d9a7e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33e13d9a7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6476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158d5a3ec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158d5a3e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07636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33e13d9a7e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33e13d9a7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13247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3e13d9a7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3e13d9a7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26985446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3e13d9a7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3e13d9a7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22056282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3e13d9a7e_0_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3e13d9a7e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86884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3e13d9a7e_0_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3e13d9a7e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198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Use Case Diagram</a:t>
            </a:r>
          </a:p>
        </p:txBody>
      </p:sp>
    </p:spTree>
    <p:extLst>
      <p:ext uri="{BB962C8B-B14F-4D97-AF65-F5344CB8AC3E}">
        <p14:creationId xmlns:p14="http://schemas.microsoft.com/office/powerpoint/2010/main" val="313030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Class Diagram</a:t>
            </a:r>
          </a:p>
        </p:txBody>
      </p:sp>
    </p:spTree>
    <p:extLst>
      <p:ext uri="{BB962C8B-B14F-4D97-AF65-F5344CB8AC3E}">
        <p14:creationId xmlns:p14="http://schemas.microsoft.com/office/powerpoint/2010/main" val="11359924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21860952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5465e7bc0b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8650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33e13d9a7e_0_7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33e13d9a7e_0_7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3605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158d5a3ec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158d5a3e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87135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33e13d9a7e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33e13d9a7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84307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158d5a3ec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158d5a3e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81295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33e13d9a7e_0_7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33e13d9a7e_0_7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818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3e13d9a7e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447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33e13d9a7e_0_7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33e13d9a7e_0_7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3383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108"/>
        <p:cNvGrpSpPr/>
        <p:nvPr/>
      </p:nvGrpSpPr>
      <p:grpSpPr>
        <a:xfrm>
          <a:off x="0" y="0"/>
          <a:ext cx="0" cy="0"/>
          <a:chOff x="0" y="0"/>
          <a:chExt cx="0" cy="0"/>
        </a:xfrm>
      </p:grpSpPr>
      <p:sp>
        <p:nvSpPr>
          <p:cNvPr id="109" name="Google Shape;109;p20"/>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0" name="Google Shape;110;p2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Resources">
  <p:cSld name="CUSTOM_25_1">
    <p:spTree>
      <p:nvGrpSpPr>
        <p:cNvPr id="1" name="Shape 111"/>
        <p:cNvGrpSpPr/>
        <p:nvPr/>
      </p:nvGrpSpPr>
      <p:grpSpPr>
        <a:xfrm>
          <a:off x="0" y="0"/>
          <a:ext cx="0" cy="0"/>
          <a:chOff x="0" y="0"/>
          <a:chExt cx="0" cy="0"/>
        </a:xfrm>
      </p:grpSpPr>
      <p:sp>
        <p:nvSpPr>
          <p:cNvPr id="112" name="Google Shape;112;p21"/>
          <p:cNvSpPr txBox="1">
            <a:spLocks noGrp="1"/>
          </p:cNvSpPr>
          <p:nvPr>
            <p:ph type="body" idx="1"/>
          </p:nvPr>
        </p:nvSpPr>
        <p:spPr>
          <a:xfrm>
            <a:off x="642050" y="127755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3" name="Google Shape;113;p21"/>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14" name="Google Shape;114;p21"/>
          <p:cNvSpPr txBox="1">
            <a:spLocks noGrp="1"/>
          </p:cNvSpPr>
          <p:nvPr>
            <p:ph type="subTitle" idx="2"/>
          </p:nvPr>
        </p:nvSpPr>
        <p:spPr>
          <a:xfrm>
            <a:off x="642050" y="540000"/>
            <a:ext cx="4655400" cy="96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ree columns 1">
  <p:cSld name="CUSTOM_27">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a:off x="4921575"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43" name="Google Shape;43;p6"/>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idx="2"/>
          </p:nvPr>
        </p:nvSpPr>
        <p:spPr>
          <a:xfrm>
            <a:off x="906139"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45" name="Google Shape;45;p6"/>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7" name="Google Shape;47;p6"/>
          <p:cNvSpPr txBox="1">
            <a:spLocks noGrp="1"/>
          </p:cNvSpPr>
          <p:nvPr>
            <p:ph type="ctrTitle" idx="5"/>
          </p:nvPr>
        </p:nvSpPr>
        <p:spPr>
          <a:xfrm>
            <a:off x="2928557" y="2993035"/>
            <a:ext cx="17988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48" name="Google Shape;48;p6"/>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text 3">
  <p:cSld name="CUSTOM_16">
    <p:spTree>
      <p:nvGrpSpPr>
        <p:cNvPr id="1" name="Shape 55"/>
        <p:cNvGrpSpPr/>
        <p:nvPr/>
      </p:nvGrpSpPr>
      <p:grpSpPr>
        <a:xfrm>
          <a:off x="0" y="0"/>
          <a:ext cx="0" cy="0"/>
          <a:chOff x="0" y="0"/>
          <a:chExt cx="0" cy="0"/>
        </a:xfrm>
      </p:grpSpPr>
      <p:sp>
        <p:nvSpPr>
          <p:cNvPr id="56" name="Google Shape;56;p9"/>
          <p:cNvSpPr txBox="1">
            <a:spLocks noGrp="1"/>
          </p:cNvSpPr>
          <p:nvPr>
            <p:ph type="subTitle" idx="1"/>
          </p:nvPr>
        </p:nvSpPr>
        <p:spPr>
          <a:xfrm>
            <a:off x="2117847"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7" name="Google Shape;57;p9"/>
          <p:cNvSpPr txBox="1">
            <a:spLocks noGrp="1"/>
          </p:cNvSpPr>
          <p:nvPr>
            <p:ph type="ctrTitle"/>
          </p:nvPr>
        </p:nvSpPr>
        <p:spPr>
          <a:xfrm rot="-5400000">
            <a:off x="-343101" y="1759150"/>
            <a:ext cx="2888100" cy="897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4">
  <p:cSld name="CUSTOM_16_1">
    <p:spTree>
      <p:nvGrpSpPr>
        <p:cNvPr id="1" name="Shape 58"/>
        <p:cNvGrpSpPr/>
        <p:nvPr/>
      </p:nvGrpSpPr>
      <p:grpSpPr>
        <a:xfrm>
          <a:off x="0" y="0"/>
          <a:ext cx="0" cy="0"/>
          <a:chOff x="0" y="0"/>
          <a:chExt cx="0" cy="0"/>
        </a:xfrm>
      </p:grpSpPr>
      <p:sp>
        <p:nvSpPr>
          <p:cNvPr id="59" name="Google Shape;59;p10"/>
          <p:cNvSpPr txBox="1">
            <a:spLocks noGrp="1"/>
          </p:cNvSpPr>
          <p:nvPr>
            <p:ph type="subTitle" idx="1"/>
          </p:nvPr>
        </p:nvSpPr>
        <p:spPr>
          <a:xfrm flipH="1">
            <a:off x="4189625"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0" name="Google Shape;60;p10"/>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itle">
  <p:cSld name="CUSTOM_35">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p:cSld name="CUSTOM_38">
    <p:spTree>
      <p:nvGrpSpPr>
        <p:cNvPr id="1" name="Shape 63"/>
        <p:cNvGrpSpPr/>
        <p:nvPr/>
      </p:nvGrpSpPr>
      <p:grpSpPr>
        <a:xfrm>
          <a:off x="0" y="0"/>
          <a:ext cx="0" cy="0"/>
          <a:chOff x="0" y="0"/>
          <a:chExt cx="0" cy="0"/>
        </a:xfrm>
      </p:grpSpPr>
      <p:sp>
        <p:nvSpPr>
          <p:cNvPr id="64" name="Google Shape;64;p12"/>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5" name="Google Shape;65;p12"/>
          <p:cNvSpPr txBox="1">
            <a:spLocks noGrp="1"/>
          </p:cNvSpPr>
          <p:nvPr>
            <p:ph type="title" idx="2" hasCustomPrompt="1"/>
          </p:nvPr>
        </p:nvSpPr>
        <p:spPr>
          <a:xfrm rot="5400000">
            <a:off x="7142178" y="3570226"/>
            <a:ext cx="1738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dirty="0"/>
          </a:p>
        </p:txBody>
      </p:sp>
      <p:sp>
        <p:nvSpPr>
          <p:cNvPr id="2" name="TextBox 1">
            <a:extLst>
              <a:ext uri="{FF2B5EF4-FFF2-40B4-BE49-F238E27FC236}">
                <a16:creationId xmlns:a16="http://schemas.microsoft.com/office/drawing/2014/main" id="{A0730397-6106-457D-8C70-8BA4776A24A8}"/>
              </a:ext>
            </a:extLst>
          </p:cNvPr>
          <p:cNvSpPr txBox="1"/>
          <p:nvPr userDrawn="1"/>
        </p:nvSpPr>
        <p:spPr>
          <a:xfrm>
            <a:off x="8601546" y="4703926"/>
            <a:ext cx="461507" cy="307777"/>
          </a:xfrm>
          <a:prstGeom prst="rect">
            <a:avLst/>
          </a:prstGeom>
          <a:noFill/>
        </p:spPr>
        <p:txBody>
          <a:bodyPr wrap="square" rtlCol="0">
            <a:spAutoFit/>
          </a:bodyPr>
          <a:lstStyle/>
          <a:p>
            <a:fld id="{F62B99B5-0C46-408D-A625-761B6883355C}" type="slidenum">
              <a:rPr lang="en-US" smtClean="0"/>
              <a:t>‹#›</a:t>
            </a:fld>
            <a:endParaRPr lang="en-US"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6" r:id="rId6"/>
    <p:sldLayoutId id="2147483657" r:id="rId7"/>
    <p:sldLayoutId id="2147483658" r:id="rId8"/>
    <p:sldLayoutId id="2147483660" r:id="rId9"/>
    <p:sldLayoutId id="2147483666" r:id="rId10"/>
    <p:sldLayoutId id="2147483667"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notesSlide" Target="../notesSlides/notesSlide20.xml"/><Relationship Id="rId1" Type="http://schemas.openxmlformats.org/officeDocument/2006/relationships/slideLayout" Target="../slideLayouts/slideLayout10.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6"/>
        <p:cNvGrpSpPr/>
        <p:nvPr/>
      </p:nvGrpSpPr>
      <p:grpSpPr>
        <a:xfrm>
          <a:off x="0" y="0"/>
          <a:ext cx="0" cy="0"/>
          <a:chOff x="0" y="0"/>
          <a:chExt cx="0" cy="0"/>
        </a:xfrm>
      </p:grpSpPr>
      <p:pic>
        <p:nvPicPr>
          <p:cNvPr id="127" name="Google Shape;127;p26"/>
          <p:cNvPicPr preferRelativeResize="0"/>
          <p:nvPr/>
        </p:nvPicPr>
        <p:blipFill rotWithShape="1">
          <a:blip r:embed="rId3"/>
          <a:srcRect l="9635" r="6163"/>
          <a:stretch/>
        </p:blipFill>
        <p:spPr>
          <a:xfrm flipH="1">
            <a:off x="2214590" y="0"/>
            <a:ext cx="6929408" cy="5143497"/>
          </a:xfrm>
          <a:prstGeom prst="rect">
            <a:avLst/>
          </a:prstGeom>
          <a:noFill/>
          <a:ln>
            <a:noFill/>
          </a:ln>
          <a:scene3d>
            <a:camera prst="orthographicFront">
              <a:rot lat="0" lon="10800000" rev="0"/>
            </a:camera>
            <a:lightRig rig="threePt" dir="t"/>
          </a:scene3d>
        </p:spPr>
      </p:pic>
      <p:sp>
        <p:nvSpPr>
          <p:cNvPr id="128" name="Google Shape;128;p26"/>
          <p:cNvSpPr/>
          <p:nvPr/>
        </p:nvSpPr>
        <p:spPr>
          <a:xfrm rot="5400000">
            <a:off x="1428875" y="13850"/>
            <a:ext cx="3358800" cy="5026500"/>
          </a:xfrm>
          <a:prstGeom prst="rect">
            <a:avLst/>
          </a:prstGeom>
          <a:solidFill>
            <a:schemeClr val="accent1">
              <a:alpha val="861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6"/>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Fike, Thomas</a:t>
            </a:r>
          </a:p>
          <a:p>
            <a:pPr marL="0" lvl="0" indent="0" algn="l" rtl="0">
              <a:spcBef>
                <a:spcPts val="0"/>
              </a:spcBef>
              <a:spcAft>
                <a:spcPts val="0"/>
              </a:spcAft>
              <a:buNone/>
            </a:pPr>
            <a:r>
              <a:rPr lang="en" dirty="0">
                <a:solidFill>
                  <a:schemeClr val="lt1"/>
                </a:solidFill>
              </a:rPr>
              <a:t>Rocha, Katherine</a:t>
            </a:r>
            <a:endParaRPr dirty="0">
              <a:solidFill>
                <a:schemeClr val="lt1"/>
              </a:solidFill>
            </a:endParaRPr>
          </a:p>
        </p:txBody>
      </p:sp>
      <p:sp>
        <p:nvSpPr>
          <p:cNvPr id="130" name="Google Shape;130;p26"/>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Radio Deployment System</a:t>
            </a:r>
            <a:br>
              <a:rPr lang="en" dirty="0">
                <a:solidFill>
                  <a:schemeClr val="lt1"/>
                </a:solidFill>
              </a:rPr>
            </a:br>
            <a:r>
              <a:rPr lang="en" sz="2800" dirty="0">
                <a:solidFill>
                  <a:schemeClr val="lt1"/>
                </a:solidFill>
              </a:rPr>
              <a:t>(RDS)</a:t>
            </a:r>
            <a:endParaRPr sz="2800" dirty="0">
              <a:solidFill>
                <a:schemeClr val="lt1"/>
              </a:solidFill>
            </a:endParaRPr>
          </a:p>
        </p:txBody>
      </p:sp>
      <p:sp>
        <p:nvSpPr>
          <p:cNvPr id="131" name="Google Shape;131;p26"/>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4"/>
          <p:cNvSpPr/>
          <p:nvPr/>
        </p:nvSpPr>
        <p:spPr>
          <a:xfrm rot="5400000">
            <a:off x="-752200"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4"/>
          <p:cNvSpPr txBox="1">
            <a:spLocks noGrp="1"/>
          </p:cNvSpPr>
          <p:nvPr>
            <p:ph type="ctrTitle"/>
          </p:nvPr>
        </p:nvSpPr>
        <p:spPr>
          <a:xfrm rot="-5400000">
            <a:off x="-792141" y="2208189"/>
            <a:ext cx="3786179" cy="897900"/>
          </a:xfrm>
          <a:prstGeom prst="rect">
            <a:avLst/>
          </a:prstGeom>
        </p:spPr>
        <p:txBody>
          <a:bodyPr spcFirstLastPara="1" wrap="square" lIns="91425" tIns="91425" rIns="91425" bIns="91425" anchor="b" anchorCtr="0">
            <a:noAutofit/>
          </a:bodyPr>
          <a:lstStyle/>
          <a:p>
            <a:r>
              <a:rPr lang="en">
                <a:solidFill>
                  <a:schemeClr val="lt1"/>
                </a:solidFill>
              </a:rPr>
              <a:t>Initial Display</a:t>
            </a:r>
          </a:p>
        </p:txBody>
      </p:sp>
      <p:pic>
        <p:nvPicPr>
          <p:cNvPr id="2" name="Picture 3" descr="Text&#10;&#10;Description automatically generated">
            <a:extLst>
              <a:ext uri="{FF2B5EF4-FFF2-40B4-BE49-F238E27FC236}">
                <a16:creationId xmlns:a16="http://schemas.microsoft.com/office/drawing/2014/main" id="{C86B3DAE-6616-4DB3-95BD-055A5FB43219}"/>
              </a:ext>
            </a:extLst>
          </p:cNvPr>
          <p:cNvPicPr>
            <a:picLocks noChangeAspect="1"/>
          </p:cNvPicPr>
          <p:nvPr/>
        </p:nvPicPr>
        <p:blipFill>
          <a:blip r:embed="rId3"/>
          <a:stretch>
            <a:fillRect/>
          </a:stretch>
        </p:blipFill>
        <p:spPr>
          <a:xfrm>
            <a:off x="2099422" y="1128480"/>
            <a:ext cx="6739498" cy="2894941"/>
          </a:xfrm>
          <a:prstGeom prst="rect">
            <a:avLst/>
          </a:prstGeom>
        </p:spPr>
      </p:pic>
    </p:spTree>
    <p:extLst>
      <p:ext uri="{BB962C8B-B14F-4D97-AF65-F5344CB8AC3E}">
        <p14:creationId xmlns:p14="http://schemas.microsoft.com/office/powerpoint/2010/main" val="1925275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3" name="Google Shape;233;p35"/>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5"/>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Management</a:t>
            </a:r>
          </a:p>
        </p:txBody>
      </p:sp>
      <p:pic>
        <p:nvPicPr>
          <p:cNvPr id="2" name="Picture 3" descr="Text&#10;&#10;Description automatically generated">
            <a:extLst>
              <a:ext uri="{FF2B5EF4-FFF2-40B4-BE49-F238E27FC236}">
                <a16:creationId xmlns:a16="http://schemas.microsoft.com/office/drawing/2014/main" id="{4BF1BE36-BE8C-4165-A6B9-A2A301A7F1BA}"/>
              </a:ext>
            </a:extLst>
          </p:cNvPr>
          <p:cNvPicPr>
            <a:picLocks noChangeAspect="1"/>
          </p:cNvPicPr>
          <p:nvPr/>
        </p:nvPicPr>
        <p:blipFill>
          <a:blip r:embed="rId3"/>
          <a:stretch>
            <a:fillRect/>
          </a:stretch>
        </p:blipFill>
        <p:spPr>
          <a:xfrm>
            <a:off x="494180" y="1522712"/>
            <a:ext cx="6062942" cy="2098077"/>
          </a:xfrm>
          <a:prstGeom prst="rect">
            <a:avLst/>
          </a:prstGeom>
        </p:spPr>
      </p:pic>
    </p:spTree>
    <p:extLst>
      <p:ext uri="{BB962C8B-B14F-4D97-AF65-F5344CB8AC3E}">
        <p14:creationId xmlns:p14="http://schemas.microsoft.com/office/powerpoint/2010/main" val="6349553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4"/>
          <p:cNvSpPr/>
          <p:nvPr/>
        </p:nvSpPr>
        <p:spPr>
          <a:xfrm rot="5400000">
            <a:off x="-752200"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4"/>
          <p:cNvSpPr txBox="1">
            <a:spLocks noGrp="1"/>
          </p:cNvSpPr>
          <p:nvPr>
            <p:ph type="ctrTitle"/>
          </p:nvPr>
        </p:nvSpPr>
        <p:spPr>
          <a:xfrm rot="-5400000">
            <a:off x="-792141" y="2208189"/>
            <a:ext cx="3786179" cy="897900"/>
          </a:xfrm>
          <a:prstGeom prst="rect">
            <a:avLst/>
          </a:prstGeom>
        </p:spPr>
        <p:txBody>
          <a:bodyPr spcFirstLastPara="1" wrap="square" lIns="91425" tIns="91425" rIns="91425" bIns="91425" anchor="b" anchorCtr="0">
            <a:noAutofit/>
          </a:bodyPr>
          <a:lstStyle/>
          <a:p>
            <a:r>
              <a:rPr lang="en">
                <a:solidFill>
                  <a:schemeClr val="lt1"/>
                </a:solidFill>
              </a:rPr>
              <a:t>Log check-in/out</a:t>
            </a:r>
          </a:p>
        </p:txBody>
      </p:sp>
      <p:pic>
        <p:nvPicPr>
          <p:cNvPr id="2" name="Picture 3" descr="Text&#10;&#10;Description automatically generated">
            <a:extLst>
              <a:ext uri="{FF2B5EF4-FFF2-40B4-BE49-F238E27FC236}">
                <a16:creationId xmlns:a16="http://schemas.microsoft.com/office/drawing/2014/main" id="{8DE09182-9F8B-44F5-ADC3-D2149FC71640}"/>
              </a:ext>
            </a:extLst>
          </p:cNvPr>
          <p:cNvPicPr>
            <a:picLocks noChangeAspect="1"/>
          </p:cNvPicPr>
          <p:nvPr/>
        </p:nvPicPr>
        <p:blipFill>
          <a:blip r:embed="rId3"/>
          <a:stretch>
            <a:fillRect/>
          </a:stretch>
        </p:blipFill>
        <p:spPr>
          <a:xfrm>
            <a:off x="2998694" y="541952"/>
            <a:ext cx="3818964" cy="4059595"/>
          </a:xfrm>
          <a:prstGeom prst="rect">
            <a:avLst/>
          </a:prstGeom>
        </p:spPr>
      </p:pic>
    </p:spTree>
    <p:extLst>
      <p:ext uri="{BB962C8B-B14F-4D97-AF65-F5344CB8AC3E}">
        <p14:creationId xmlns:p14="http://schemas.microsoft.com/office/powerpoint/2010/main" val="2971747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3" name="Google Shape;233;p35"/>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5"/>
          <p:cNvSpPr txBox="1">
            <a:spLocks noGrp="1"/>
          </p:cNvSpPr>
          <p:nvPr>
            <p:ph type="ctrTitle"/>
          </p:nvPr>
        </p:nvSpPr>
        <p:spPr>
          <a:xfrm rot="5400000">
            <a:off x="6183784" y="2181189"/>
            <a:ext cx="3745350" cy="897900"/>
          </a:xfrm>
          <a:prstGeom prst="rect">
            <a:avLst/>
          </a:prstGeom>
        </p:spPr>
        <p:txBody>
          <a:bodyPr spcFirstLastPara="1" wrap="square" lIns="91425" tIns="91425" rIns="91425" bIns="91425" anchor="b" anchorCtr="0">
            <a:noAutofit/>
          </a:bodyPr>
          <a:lstStyle/>
          <a:p>
            <a:r>
              <a:rPr lang="en">
                <a:solidFill>
                  <a:schemeClr val="lt1"/>
                </a:solidFill>
              </a:rPr>
              <a:t>CSV File Creation</a:t>
            </a:r>
          </a:p>
        </p:txBody>
      </p:sp>
      <p:pic>
        <p:nvPicPr>
          <p:cNvPr id="4" name="Picture 4">
            <a:extLst>
              <a:ext uri="{FF2B5EF4-FFF2-40B4-BE49-F238E27FC236}">
                <a16:creationId xmlns:a16="http://schemas.microsoft.com/office/drawing/2014/main" id="{51D2401E-26B3-461E-8CAB-DF6D43151E11}"/>
              </a:ext>
            </a:extLst>
          </p:cNvPr>
          <p:cNvPicPr>
            <a:picLocks noChangeAspect="1"/>
          </p:cNvPicPr>
          <p:nvPr/>
        </p:nvPicPr>
        <p:blipFill>
          <a:blip r:embed="rId3"/>
          <a:stretch>
            <a:fillRect/>
          </a:stretch>
        </p:blipFill>
        <p:spPr>
          <a:xfrm>
            <a:off x="544606" y="542003"/>
            <a:ext cx="6260446" cy="1286038"/>
          </a:xfrm>
          <a:prstGeom prst="rect">
            <a:avLst/>
          </a:prstGeom>
        </p:spPr>
      </p:pic>
      <p:pic>
        <p:nvPicPr>
          <p:cNvPr id="5" name="Picture 5" descr="Table&#10;&#10;Description automatically generated">
            <a:extLst>
              <a:ext uri="{FF2B5EF4-FFF2-40B4-BE49-F238E27FC236}">
                <a16:creationId xmlns:a16="http://schemas.microsoft.com/office/drawing/2014/main" id="{FC65A2FE-FEBF-4396-8196-3484B89C9E42}"/>
              </a:ext>
            </a:extLst>
          </p:cNvPr>
          <p:cNvPicPr>
            <a:picLocks noChangeAspect="1"/>
          </p:cNvPicPr>
          <p:nvPr/>
        </p:nvPicPr>
        <p:blipFill>
          <a:blip r:embed="rId4"/>
          <a:stretch>
            <a:fillRect/>
          </a:stretch>
        </p:blipFill>
        <p:spPr>
          <a:xfrm>
            <a:off x="544606" y="3613107"/>
            <a:ext cx="6546196" cy="989098"/>
          </a:xfrm>
          <a:prstGeom prst="rect">
            <a:avLst/>
          </a:prstGeom>
        </p:spPr>
      </p:pic>
    </p:spTree>
    <p:extLst>
      <p:ext uri="{BB962C8B-B14F-4D97-AF65-F5344CB8AC3E}">
        <p14:creationId xmlns:p14="http://schemas.microsoft.com/office/powerpoint/2010/main" val="9802899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1"/>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p>
            <a:r>
              <a:rPr lang="en"/>
              <a:t>Potential Improvements</a:t>
            </a:r>
          </a:p>
        </p:txBody>
      </p:sp>
      <p:pic>
        <p:nvPicPr>
          <p:cNvPr id="194" name="Google Shape;194;p31"/>
          <p:cNvPicPr preferRelativeResize="0"/>
          <p:nvPr/>
        </p:nvPicPr>
        <p:blipFill rotWithShape="1">
          <a:blip r:embed="rId3"/>
          <a:srcRect t="372" b="372"/>
          <a:stretch/>
        </p:blipFill>
        <p:spPr>
          <a:xfrm>
            <a:off x="867616" y="82382"/>
            <a:ext cx="5576159" cy="3374079"/>
          </a:xfrm>
          <a:prstGeom prst="rect">
            <a:avLst/>
          </a:prstGeom>
          <a:noFill/>
          <a:ln>
            <a:noFill/>
          </a:ln>
        </p:spPr>
      </p:pic>
      <p:sp>
        <p:nvSpPr>
          <p:cNvPr id="195" name="Google Shape;195;p31"/>
          <p:cNvSpPr/>
          <p:nvPr/>
        </p:nvSpPr>
        <p:spPr>
          <a:xfrm>
            <a:off x="0" y="2632200"/>
            <a:ext cx="7215000" cy="251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p>
            <a:pPr marL="171450" indent="-171450">
              <a:buFont typeface="Arial"/>
              <a:buChar char="•"/>
            </a:pPr>
            <a:r>
              <a:rPr lang="en">
                <a:solidFill>
                  <a:schemeClr val="lt1"/>
                </a:solidFill>
              </a:rPr>
              <a:t>Many of the radios &amp; people are known ahead of time</a:t>
            </a:r>
          </a:p>
          <a:p>
            <a:pPr marL="171450" indent="-171450">
              <a:buFont typeface="Arial"/>
              <a:buChar char="•"/>
            </a:pPr>
            <a:r>
              <a:rPr lang="en">
                <a:solidFill>
                  <a:schemeClr val="lt1"/>
                </a:solidFill>
              </a:rPr>
              <a:t>Prepopulating will save the end user time</a:t>
            </a:r>
          </a:p>
          <a:p>
            <a:pPr marL="171450" indent="-171450">
              <a:buFont typeface="Arial"/>
              <a:buChar char="•"/>
            </a:pPr>
            <a:r>
              <a:rPr lang="en">
                <a:solidFill>
                  <a:schemeClr val="lt1"/>
                </a:solidFill>
              </a:rPr>
              <a:t>Makes startup significantly faster</a:t>
            </a:r>
            <a:endParaRPr lang="en" dirty="0">
              <a:solidFill>
                <a:schemeClr val="lt1"/>
              </a:solidFill>
            </a:endParaRPr>
          </a:p>
        </p:txBody>
      </p:sp>
      <p:sp>
        <p:nvSpPr>
          <p:cNvPr id="197" name="Google Shape;197;p31"/>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p>
            <a:pPr marL="171450" indent="-171450">
              <a:buFont typeface="Arial"/>
              <a:buChar char="•"/>
            </a:pPr>
            <a:r>
              <a:rPr lang="en">
                <a:solidFill>
                  <a:schemeClr val="lt1"/>
                </a:solidFill>
              </a:rPr>
              <a:t>Improves typical use-case workflow</a:t>
            </a:r>
          </a:p>
          <a:p>
            <a:pPr marL="171450" indent="-171450">
              <a:buFont typeface="Arial"/>
              <a:buChar char="•"/>
            </a:pPr>
            <a:r>
              <a:rPr lang="en">
                <a:solidFill>
                  <a:schemeClr val="lt1"/>
                </a:solidFill>
              </a:rPr>
              <a:t>Easier to use</a:t>
            </a:r>
            <a:endParaRPr lang="en" dirty="0">
              <a:solidFill>
                <a:schemeClr val="lt1"/>
              </a:solidFill>
            </a:endParaRPr>
          </a:p>
        </p:txBody>
      </p:sp>
      <p:sp>
        <p:nvSpPr>
          <p:cNvPr id="198" name="Google Shape;198;p31"/>
          <p:cNvSpPr txBox="1">
            <a:spLocks noGrp="1"/>
          </p:cNvSpPr>
          <p:nvPr>
            <p:ph type="ctrTitle" idx="2"/>
          </p:nvPr>
        </p:nvSpPr>
        <p:spPr>
          <a:xfrm>
            <a:off x="906139" y="2993035"/>
            <a:ext cx="2080331" cy="644700"/>
          </a:xfrm>
          <a:prstGeom prst="rect">
            <a:avLst/>
          </a:prstGeom>
        </p:spPr>
        <p:txBody>
          <a:bodyPr spcFirstLastPara="1" wrap="square" lIns="91425" tIns="91425" rIns="91425" bIns="91425" anchor="b" anchorCtr="0">
            <a:noAutofit/>
          </a:bodyPr>
          <a:lstStyle/>
          <a:p>
            <a:r>
              <a:rPr lang="en" dirty="0"/>
              <a:t>GRAPHICAL </a:t>
            </a:r>
            <a:r>
              <a:rPr lang="en"/>
              <a:t>USER INTERFACE (GUI)</a:t>
            </a:r>
          </a:p>
        </p:txBody>
      </p:sp>
      <p:sp>
        <p:nvSpPr>
          <p:cNvPr id="199" name="Google Shape;199;p31"/>
          <p:cNvSpPr txBox="1">
            <a:spLocks noGrp="1"/>
          </p:cNvSpPr>
          <p:nvPr>
            <p:ph type="ctrTitle"/>
          </p:nvPr>
        </p:nvSpPr>
        <p:spPr>
          <a:xfrm>
            <a:off x="4921575" y="2993035"/>
            <a:ext cx="1828200" cy="644700"/>
          </a:xfrm>
          <a:prstGeom prst="rect">
            <a:avLst/>
          </a:prstGeom>
        </p:spPr>
        <p:txBody>
          <a:bodyPr spcFirstLastPara="1" wrap="square" lIns="91425" tIns="91425" rIns="91425" bIns="91425" anchor="b" anchorCtr="0">
            <a:noAutofit/>
          </a:bodyPr>
          <a:lstStyle/>
          <a:p>
            <a:r>
              <a:rPr lang="en"/>
              <a:t>DATA IMPORT SYSTEM</a:t>
            </a:r>
          </a:p>
        </p:txBody>
      </p:sp>
      <p:sp>
        <p:nvSpPr>
          <p:cNvPr id="200" name="Google Shape;200;p31"/>
          <p:cNvSpPr txBox="1">
            <a:spLocks noGrp="1"/>
          </p:cNvSpPr>
          <p:nvPr>
            <p:ph type="ctrTitle" idx="5"/>
          </p:nvPr>
        </p:nvSpPr>
        <p:spPr>
          <a:xfrm>
            <a:off x="2928557" y="2993035"/>
            <a:ext cx="1798800" cy="644700"/>
          </a:xfrm>
          <a:prstGeom prst="rect">
            <a:avLst/>
          </a:prstGeom>
        </p:spPr>
        <p:txBody>
          <a:bodyPr spcFirstLastPara="1" wrap="square" lIns="91425" tIns="91425" rIns="91425" bIns="91425" anchor="b" anchorCtr="0">
            <a:noAutofit/>
          </a:bodyPr>
          <a:lstStyle/>
          <a:p>
            <a:r>
              <a:rPr lang="en"/>
              <a:t>PORT TO DATABASE</a:t>
            </a:r>
          </a:p>
        </p:txBody>
      </p:sp>
      <p:sp>
        <p:nvSpPr>
          <p:cNvPr id="201" name="Google Shape;201;p31"/>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p>
            <a:pPr marL="171450" indent="-171450">
              <a:buFont typeface="Arial"/>
              <a:buChar char="•"/>
            </a:pPr>
            <a:r>
              <a:rPr lang="en-US">
                <a:solidFill>
                  <a:schemeClr val="bg1"/>
                </a:solidFill>
              </a:rPr>
              <a:t>Better storage of data</a:t>
            </a:r>
          </a:p>
          <a:p>
            <a:pPr marL="171450" indent="-171450">
              <a:buFont typeface="Arial"/>
              <a:buChar char="•"/>
            </a:pPr>
            <a:r>
              <a:rPr lang="en-US">
                <a:solidFill>
                  <a:schemeClr val="bg1"/>
                </a:solidFill>
              </a:rPr>
              <a:t>Could allow for data to be stored externally</a:t>
            </a:r>
            <a:endParaRPr lang="en-US" dirty="0">
              <a:solidFill>
                <a:schemeClr val="bg1"/>
              </a:solidFill>
            </a:endParaRPr>
          </a:p>
        </p:txBody>
      </p:sp>
      <p:sp>
        <p:nvSpPr>
          <p:cNvPr id="202" name="Google Shape;202;p31"/>
          <p:cNvSpPr/>
          <p:nvPr/>
        </p:nvSpPr>
        <p:spPr>
          <a:xfrm rot="10800000" flipH="1">
            <a:off x="0" y="2424900"/>
            <a:ext cx="7215000" cy="207300"/>
          </a:xfrm>
          <a:prstGeom prst="rect">
            <a:avLst/>
          </a:prstGeom>
          <a:solidFill>
            <a:schemeClr val="accent1">
              <a:alpha val="617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99405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1"/>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p>
            <a:r>
              <a:rPr lang="en-US"/>
              <a:t>Lessons Learned</a:t>
            </a:r>
          </a:p>
        </p:txBody>
      </p:sp>
      <p:pic>
        <p:nvPicPr>
          <p:cNvPr id="194" name="Google Shape;194;p31"/>
          <p:cNvPicPr preferRelativeResize="0"/>
          <p:nvPr/>
        </p:nvPicPr>
        <p:blipFill rotWithShape="1">
          <a:blip r:embed="rId3"/>
          <a:srcRect t="39" b="39"/>
          <a:stretch/>
        </p:blipFill>
        <p:spPr>
          <a:xfrm>
            <a:off x="550999" y="305732"/>
            <a:ext cx="6164664" cy="4109775"/>
          </a:xfrm>
          <a:prstGeom prst="rect">
            <a:avLst/>
          </a:prstGeom>
          <a:noFill/>
          <a:ln>
            <a:noFill/>
          </a:ln>
        </p:spPr>
      </p:pic>
      <p:sp>
        <p:nvSpPr>
          <p:cNvPr id="195" name="Google Shape;195;p31"/>
          <p:cNvSpPr/>
          <p:nvPr/>
        </p:nvSpPr>
        <p:spPr>
          <a:xfrm>
            <a:off x="0" y="2632200"/>
            <a:ext cx="7215000" cy="251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p>
            <a:pPr marL="171450" indent="-171450">
              <a:buFont typeface="Arial"/>
              <a:buChar char="•"/>
            </a:pPr>
            <a:r>
              <a:rPr lang="en">
                <a:solidFill>
                  <a:schemeClr val="lt1"/>
                </a:solidFill>
              </a:rPr>
              <a:t>Communicating Design Ideas</a:t>
            </a:r>
          </a:p>
          <a:p>
            <a:pPr marL="171450" indent="-171450">
              <a:buFont typeface="Arial"/>
              <a:buChar char="•"/>
            </a:pPr>
            <a:r>
              <a:rPr lang="en">
                <a:solidFill>
                  <a:schemeClr val="lt1"/>
                </a:solidFill>
              </a:rPr>
              <a:t>Updating other elements during design</a:t>
            </a:r>
          </a:p>
        </p:txBody>
      </p:sp>
      <p:sp>
        <p:nvSpPr>
          <p:cNvPr id="197" name="Google Shape;197;p31"/>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p>
            <a:pPr marL="171450" lvl="0" indent="-171450" algn="l">
              <a:spcBef>
                <a:spcPts val="0"/>
              </a:spcBef>
              <a:spcAft>
                <a:spcPts val="0"/>
              </a:spcAft>
              <a:buFont typeface="Arial"/>
              <a:buChar char="•"/>
            </a:pPr>
            <a:r>
              <a:rPr lang="en">
                <a:solidFill>
                  <a:schemeClr val="lt1"/>
                </a:solidFill>
              </a:rPr>
              <a:t>Templates</a:t>
            </a:r>
          </a:p>
          <a:p>
            <a:pPr marL="171450" indent="-171450">
              <a:buFont typeface="Arial"/>
              <a:buChar char="•"/>
            </a:pPr>
            <a:r>
              <a:rPr lang="en">
                <a:solidFill>
                  <a:schemeClr val="lt1"/>
                </a:solidFill>
              </a:rPr>
              <a:t>Allows for reuse of code by different types</a:t>
            </a:r>
          </a:p>
        </p:txBody>
      </p:sp>
      <p:sp>
        <p:nvSpPr>
          <p:cNvPr id="198" name="Google Shape;198;p31"/>
          <p:cNvSpPr txBox="1">
            <a:spLocks noGrp="1"/>
          </p:cNvSpPr>
          <p:nvPr>
            <p:ph type="ctrTitle" idx="2"/>
          </p:nvPr>
        </p:nvSpPr>
        <p:spPr>
          <a:xfrm>
            <a:off x="906139" y="2993035"/>
            <a:ext cx="1828200" cy="644700"/>
          </a:xfrm>
          <a:prstGeom prst="rect">
            <a:avLst/>
          </a:prstGeom>
        </p:spPr>
        <p:txBody>
          <a:bodyPr spcFirstLastPara="1" wrap="square" lIns="91425" tIns="91425" rIns="91425" bIns="91425" anchor="b" anchorCtr="0">
            <a:noAutofit/>
          </a:bodyPr>
          <a:lstStyle/>
          <a:p>
            <a:r>
              <a:rPr lang="en"/>
              <a:t>Meta Programming</a:t>
            </a:r>
          </a:p>
        </p:txBody>
      </p:sp>
      <p:sp>
        <p:nvSpPr>
          <p:cNvPr id="199" name="Google Shape;199;p31"/>
          <p:cNvSpPr txBox="1">
            <a:spLocks noGrp="1"/>
          </p:cNvSpPr>
          <p:nvPr>
            <p:ph type="ctrTitle"/>
          </p:nvPr>
        </p:nvSpPr>
        <p:spPr>
          <a:xfrm>
            <a:off x="4921575" y="2993035"/>
            <a:ext cx="1828200" cy="644700"/>
          </a:xfrm>
          <a:prstGeom prst="rect">
            <a:avLst/>
          </a:prstGeom>
        </p:spPr>
        <p:txBody>
          <a:bodyPr spcFirstLastPara="1" wrap="square" lIns="91425" tIns="91425" rIns="91425" bIns="91425" anchor="b" anchorCtr="0">
            <a:noAutofit/>
          </a:bodyPr>
          <a:lstStyle/>
          <a:p>
            <a:r>
              <a:rPr lang="en"/>
              <a:t>Pair Programming</a:t>
            </a:r>
          </a:p>
        </p:txBody>
      </p:sp>
      <p:sp>
        <p:nvSpPr>
          <p:cNvPr id="200" name="Google Shape;200;p31"/>
          <p:cNvSpPr txBox="1">
            <a:spLocks noGrp="1"/>
          </p:cNvSpPr>
          <p:nvPr>
            <p:ph type="ctrTitle" idx="5"/>
          </p:nvPr>
        </p:nvSpPr>
        <p:spPr>
          <a:xfrm>
            <a:off x="2928557" y="2993035"/>
            <a:ext cx="1798800" cy="644700"/>
          </a:xfrm>
          <a:prstGeom prst="rect">
            <a:avLst/>
          </a:prstGeom>
        </p:spPr>
        <p:txBody>
          <a:bodyPr spcFirstLastPara="1" wrap="square" lIns="91425" tIns="91425" rIns="91425" bIns="91425" anchor="b" anchorCtr="0">
            <a:noAutofit/>
          </a:bodyPr>
          <a:lstStyle/>
          <a:p>
            <a:r>
              <a:rPr lang="en"/>
              <a:t>Running External Programs</a:t>
            </a:r>
          </a:p>
        </p:txBody>
      </p:sp>
      <p:sp>
        <p:nvSpPr>
          <p:cNvPr id="201" name="Google Shape;201;p31"/>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p>
            <a:pPr marL="171450" indent="-171450">
              <a:buFont typeface="Arial"/>
              <a:buChar char="•"/>
            </a:pPr>
            <a:r>
              <a:rPr lang="en-US">
                <a:solidFill>
                  <a:schemeClr val="lt1"/>
                </a:solidFill>
              </a:rPr>
              <a:t>system()</a:t>
            </a:r>
          </a:p>
          <a:p>
            <a:pPr marL="171450" indent="-171450">
              <a:buFont typeface="Arial"/>
              <a:buChar char="•"/>
            </a:pPr>
            <a:r>
              <a:rPr lang="en-US">
                <a:solidFill>
                  <a:schemeClr val="lt1"/>
                </a:solidFill>
              </a:rPr>
              <a:t>Passes commands to system terminal</a:t>
            </a:r>
          </a:p>
          <a:p>
            <a:pPr marL="171450" indent="-171450">
              <a:buFont typeface="Arial"/>
              <a:buChar char="•"/>
            </a:pPr>
            <a:r>
              <a:rPr lang="en-US">
                <a:solidFill>
                  <a:schemeClr val="lt1"/>
                </a:solidFill>
              </a:rPr>
              <a:t>Ran bash script to open vim</a:t>
            </a:r>
          </a:p>
        </p:txBody>
      </p:sp>
      <p:sp>
        <p:nvSpPr>
          <p:cNvPr id="202" name="Google Shape;202;p31"/>
          <p:cNvSpPr/>
          <p:nvPr/>
        </p:nvSpPr>
        <p:spPr>
          <a:xfrm rot="10800000" flipH="1">
            <a:off x="0" y="2424900"/>
            <a:ext cx="7215000" cy="207300"/>
          </a:xfrm>
          <a:prstGeom prst="rect">
            <a:avLst/>
          </a:prstGeom>
          <a:solidFill>
            <a:schemeClr val="accent1">
              <a:alpha val="617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3123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050" name="Picture 2" descr="Land Mobile Radio (LMR) | Anritsu Asia Pacific">
            <a:extLst>
              <a:ext uri="{FF2B5EF4-FFF2-40B4-BE49-F238E27FC236}">
                <a16:creationId xmlns:a16="http://schemas.microsoft.com/office/drawing/2014/main" id="{AAA2915C-2C10-4BBC-8AF0-F9568B8A7E4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838" r="15698"/>
          <a:stretch/>
        </p:blipFill>
        <p:spPr bwMode="auto">
          <a:xfrm>
            <a:off x="-1" y="4280"/>
            <a:ext cx="9143925" cy="5139220"/>
          </a:xfrm>
          <a:prstGeom prst="rect">
            <a:avLst/>
          </a:prstGeom>
          <a:noFill/>
          <a:extLst>
            <a:ext uri="{909E8E84-426E-40DD-AFC4-6F175D3DCCD1}">
              <a14:hiddenFill xmlns:a14="http://schemas.microsoft.com/office/drawing/2010/main">
                <a:solidFill>
                  <a:srgbClr val="FFFFFF"/>
                </a:solidFill>
              </a14:hiddenFill>
            </a:ext>
          </a:extLst>
        </p:spPr>
      </p:pic>
      <p:sp>
        <p:nvSpPr>
          <p:cNvPr id="241" name="Google Shape;241;p36"/>
          <p:cNvSpPr/>
          <p:nvPr/>
        </p:nvSpPr>
        <p:spPr>
          <a:xfrm rot="-5400000" flipH="1">
            <a:off x="3281200" y="-725975"/>
            <a:ext cx="2581500" cy="6159000"/>
          </a:xfrm>
          <a:prstGeom prst="rect">
            <a:avLst/>
          </a:prstGeom>
          <a:gradFill>
            <a:gsLst>
              <a:gs pos="0">
                <a:srgbClr val="A9B9D3">
                  <a:alpha val="30980"/>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Questions</a:t>
            </a:r>
            <a:endParaRPr dirty="0">
              <a:solidFill>
                <a:schemeClr val="lt1"/>
              </a:solidFill>
            </a:endParaRPr>
          </a:p>
        </p:txBody>
      </p:sp>
      <p:sp>
        <p:nvSpPr>
          <p:cNvPr id="243" name="Google Shape;243;p36"/>
          <p:cNvSpPr/>
          <p:nvPr/>
        </p:nvSpPr>
        <p:spPr>
          <a:xfrm rot="-5400000" flipH="1">
            <a:off x="593250" y="3993775"/>
            <a:ext cx="556500" cy="1743000"/>
          </a:xfrm>
          <a:prstGeom prst="rect">
            <a:avLst/>
          </a:prstGeom>
          <a:gradFill>
            <a:gsLst>
              <a:gs pos="0">
                <a:srgbClr val="A9B9D3">
                  <a:alpha val="30980"/>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6"/>
          <p:cNvSpPr/>
          <p:nvPr/>
        </p:nvSpPr>
        <p:spPr>
          <a:xfrm rot="-5400000" flipH="1">
            <a:off x="8279175" y="74250"/>
            <a:ext cx="939000" cy="790500"/>
          </a:xfrm>
          <a:prstGeom prst="rect">
            <a:avLst/>
          </a:prstGeom>
          <a:gradFill>
            <a:gsLst>
              <a:gs pos="0">
                <a:srgbClr val="A9B9D3">
                  <a:alpha val="30980"/>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58473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050" name="Picture 2" descr="Land Mobile Radio (LMR) | Anritsu Asia Pacific">
            <a:extLst>
              <a:ext uri="{FF2B5EF4-FFF2-40B4-BE49-F238E27FC236}">
                <a16:creationId xmlns:a16="http://schemas.microsoft.com/office/drawing/2014/main" id="{AAA2915C-2C10-4BBC-8AF0-F9568B8A7E4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838" r="15698"/>
          <a:stretch/>
        </p:blipFill>
        <p:spPr bwMode="auto">
          <a:xfrm>
            <a:off x="-1" y="4280"/>
            <a:ext cx="9143925" cy="5139220"/>
          </a:xfrm>
          <a:prstGeom prst="rect">
            <a:avLst/>
          </a:prstGeom>
          <a:noFill/>
          <a:extLst>
            <a:ext uri="{909E8E84-426E-40DD-AFC4-6F175D3DCCD1}">
              <a14:hiddenFill xmlns:a14="http://schemas.microsoft.com/office/drawing/2010/main">
                <a:solidFill>
                  <a:srgbClr val="FFFFFF"/>
                </a:solidFill>
              </a14:hiddenFill>
            </a:ext>
          </a:extLst>
        </p:spPr>
      </p:pic>
      <p:sp>
        <p:nvSpPr>
          <p:cNvPr id="241" name="Google Shape;241;p36"/>
          <p:cNvSpPr/>
          <p:nvPr/>
        </p:nvSpPr>
        <p:spPr>
          <a:xfrm rot="-5400000" flipH="1">
            <a:off x="3281200" y="-725975"/>
            <a:ext cx="2581500" cy="6159000"/>
          </a:xfrm>
          <a:prstGeom prst="rect">
            <a:avLst/>
          </a:prstGeom>
          <a:gradFill>
            <a:gsLst>
              <a:gs pos="0">
                <a:srgbClr val="A9B9D3">
                  <a:alpha val="30980"/>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p>
            <a:r>
              <a:rPr lang="en" dirty="0">
                <a:solidFill>
                  <a:schemeClr val="lt1"/>
                </a:solidFill>
              </a:rPr>
              <a:t>Back-Up Slides</a:t>
            </a:r>
            <a:endParaRPr dirty="0">
              <a:solidFill>
                <a:schemeClr val="lt1"/>
              </a:solidFill>
            </a:endParaRPr>
          </a:p>
        </p:txBody>
      </p:sp>
      <p:sp>
        <p:nvSpPr>
          <p:cNvPr id="243" name="Google Shape;243;p36"/>
          <p:cNvSpPr/>
          <p:nvPr/>
        </p:nvSpPr>
        <p:spPr>
          <a:xfrm rot="-5400000" flipH="1">
            <a:off x="593250" y="3993775"/>
            <a:ext cx="556500" cy="1743000"/>
          </a:xfrm>
          <a:prstGeom prst="rect">
            <a:avLst/>
          </a:prstGeom>
          <a:gradFill>
            <a:gsLst>
              <a:gs pos="0">
                <a:srgbClr val="A9B9D3">
                  <a:alpha val="30980"/>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6"/>
          <p:cNvSpPr/>
          <p:nvPr/>
        </p:nvSpPr>
        <p:spPr>
          <a:xfrm rot="-5400000" flipH="1">
            <a:off x="8279175" y="74250"/>
            <a:ext cx="939000" cy="790500"/>
          </a:xfrm>
          <a:prstGeom prst="rect">
            <a:avLst/>
          </a:prstGeom>
          <a:gradFill>
            <a:gsLst>
              <a:gs pos="0">
                <a:srgbClr val="A9B9D3">
                  <a:alpha val="30980"/>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957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7817D856-EEB6-443D-BB8A-396BAA7BF99A}"/>
              </a:ext>
            </a:extLst>
          </p:cNvPr>
          <p:cNvPicPr>
            <a:picLocks noChangeAspect="1"/>
          </p:cNvPicPr>
          <p:nvPr/>
        </p:nvPicPr>
        <p:blipFill rotWithShape="1">
          <a:blip r:embed="rId3"/>
          <a:srcRect t="2498" b="3031"/>
          <a:stretch/>
        </p:blipFill>
        <p:spPr>
          <a:xfrm>
            <a:off x="1227987" y="0"/>
            <a:ext cx="6688025" cy="5143500"/>
          </a:xfrm>
          <a:prstGeom prst="rect">
            <a:avLst/>
          </a:prstGeom>
        </p:spPr>
      </p:pic>
    </p:spTree>
    <p:extLst>
      <p:ext uri="{BB962C8B-B14F-4D97-AF65-F5344CB8AC3E}">
        <p14:creationId xmlns:p14="http://schemas.microsoft.com/office/powerpoint/2010/main" val="115705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 schematic&#10;&#10;Description automatically generated">
            <a:extLst>
              <a:ext uri="{FF2B5EF4-FFF2-40B4-BE49-F238E27FC236}">
                <a16:creationId xmlns:a16="http://schemas.microsoft.com/office/drawing/2014/main" id="{ED490B3A-AEB0-42A7-B0F7-7800559C73E4}"/>
              </a:ext>
            </a:extLst>
          </p:cNvPr>
          <p:cNvPicPr>
            <a:picLocks noChangeAspect="1"/>
          </p:cNvPicPr>
          <p:nvPr/>
        </p:nvPicPr>
        <p:blipFill rotWithShape="1">
          <a:blip r:embed="rId3"/>
          <a:srcRect t="2057" b="1561"/>
          <a:stretch/>
        </p:blipFill>
        <p:spPr>
          <a:xfrm>
            <a:off x="1738793" y="-22757"/>
            <a:ext cx="5666414" cy="5189014"/>
          </a:xfrm>
          <a:prstGeom prst="rect">
            <a:avLst/>
          </a:prstGeom>
        </p:spPr>
      </p:pic>
    </p:spTree>
    <p:extLst>
      <p:ext uri="{BB962C8B-B14F-4D97-AF65-F5344CB8AC3E}">
        <p14:creationId xmlns:p14="http://schemas.microsoft.com/office/powerpoint/2010/main" val="36594007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2"/>
          <p:cNvSpPr/>
          <p:nvPr/>
        </p:nvSpPr>
        <p:spPr>
          <a:xfrm rot="-5400000">
            <a:off x="6349650" y="643825"/>
            <a:ext cx="1057500" cy="31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8" name="Google Shape;208;p32"/>
          <p:cNvPicPr preferRelativeResize="0"/>
          <p:nvPr/>
        </p:nvPicPr>
        <p:blipFill rotWithShape="1">
          <a:blip r:embed="rId3"/>
          <a:srcRect l="960" r="-83"/>
          <a:stretch/>
        </p:blipFill>
        <p:spPr>
          <a:xfrm>
            <a:off x="2025" y="958084"/>
            <a:ext cx="5064919" cy="3227331"/>
          </a:xfrm>
          <a:prstGeom prst="rect">
            <a:avLst/>
          </a:prstGeom>
          <a:noFill/>
          <a:ln>
            <a:noFill/>
          </a:ln>
        </p:spPr>
      </p:pic>
      <p:sp>
        <p:nvSpPr>
          <p:cNvPr id="209" name="Google Shape;209;p32"/>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1"/>
                </a:solidFill>
              </a:rPr>
              <a:t>The Problem</a:t>
            </a:r>
            <a:endParaRPr sz="2800" dirty="0">
              <a:solidFill>
                <a:schemeClr val="lt1"/>
              </a:solidFill>
            </a:endParaRPr>
          </a:p>
        </p:txBody>
      </p:sp>
      <p:sp>
        <p:nvSpPr>
          <p:cNvPr id="210" name="Google Shape;210;p32"/>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In the communications unit on an incident it is normal for radios to be checked out and in to different personel. Today this is mostly done on paper using what are called T cards. This project will replace the T cards and allow for a digital system to track radios in and out of the comm unit.</a:t>
            </a:r>
            <a:endParaRPr dirty="0"/>
          </a:p>
        </p:txBody>
      </p:sp>
      <p:sp>
        <p:nvSpPr>
          <p:cNvPr id="211" name="Google Shape;211;p32"/>
          <p:cNvSpPr/>
          <p:nvPr/>
        </p:nvSpPr>
        <p:spPr>
          <a:xfrm rot="-5400000">
            <a:off x="6600" y="1660525"/>
            <a:ext cx="1057500" cy="1070700"/>
          </a:xfrm>
          <a:prstGeom prst="rect">
            <a:avLst/>
          </a:prstGeom>
          <a:gradFill>
            <a:gsLst>
              <a:gs pos="0">
                <a:srgbClr val="A9B9D3">
                  <a:alpha val="30980"/>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9892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Graphical user interface, timeline&#10;&#10;Description automatically generated">
            <a:extLst>
              <a:ext uri="{FF2B5EF4-FFF2-40B4-BE49-F238E27FC236}">
                <a16:creationId xmlns:a16="http://schemas.microsoft.com/office/drawing/2014/main" id="{11D5B859-A467-4431-B8B2-37A1D518D10C}"/>
              </a:ext>
            </a:extLst>
          </p:cNvPr>
          <p:cNvPicPr>
            <a:picLocks noChangeAspect="1"/>
          </p:cNvPicPr>
          <p:nvPr/>
        </p:nvPicPr>
        <p:blipFill>
          <a:blip r:embed="rId2"/>
          <a:stretch>
            <a:fillRect/>
          </a:stretch>
        </p:blipFill>
        <p:spPr>
          <a:xfrm>
            <a:off x="288602" y="0"/>
            <a:ext cx="8566795" cy="5143500"/>
          </a:xfrm>
          <a:prstGeom prst="rect">
            <a:avLst/>
          </a:prstGeom>
        </p:spPr>
      </p:pic>
    </p:spTree>
    <p:extLst>
      <p:ext uri="{BB962C8B-B14F-4D97-AF65-F5344CB8AC3E}">
        <p14:creationId xmlns:p14="http://schemas.microsoft.com/office/powerpoint/2010/main" val="22436382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53"/>
          <p:cNvSpPr/>
          <p:nvPr/>
        </p:nvSpPr>
        <p:spPr>
          <a:xfrm>
            <a:off x="0" y="1559850"/>
            <a:ext cx="5197200" cy="359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3"/>
          <p:cNvSpPr txBox="1">
            <a:spLocks noGrp="1"/>
          </p:cNvSpPr>
          <p:nvPr>
            <p:ph type="body" idx="1"/>
          </p:nvPr>
        </p:nvSpPr>
        <p:spPr>
          <a:xfrm>
            <a:off x="642050" y="2134800"/>
            <a:ext cx="5308200" cy="1476000"/>
          </a:xfrm>
          <a:prstGeom prst="rect">
            <a:avLst/>
          </a:prstGeom>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dirty="0">
                <a:solidFill>
                  <a:schemeClr val="lt1"/>
                </a:solidFill>
              </a:rPr>
              <a:t>Credit for the presentation Template.</a:t>
            </a:r>
            <a:endParaRPr dirty="0">
              <a:solidFill>
                <a:schemeClr val="lt1"/>
              </a:solidFill>
            </a:endParaRPr>
          </a:p>
          <a:p>
            <a:pPr marL="241300" lvl="0" indent="0" algn="l" rtl="0">
              <a:spcBef>
                <a:spcPts val="300"/>
              </a:spcBef>
              <a:spcAft>
                <a:spcPts val="0"/>
              </a:spcAft>
              <a:buNone/>
            </a:pPr>
            <a:endParaRPr dirty="0">
              <a:solidFill>
                <a:schemeClr val="lt1"/>
              </a:solidFill>
            </a:endParaRPr>
          </a:p>
          <a:p>
            <a:pPr marL="241300" lvl="0" indent="-203200" algn="l" rtl="0">
              <a:spcBef>
                <a:spcPts val="300"/>
              </a:spcBef>
              <a:spcAft>
                <a:spcPts val="0"/>
              </a:spcAft>
              <a:buClr>
                <a:schemeClr val="lt1"/>
              </a:buClr>
              <a:buSzPts val="1200"/>
              <a:buFont typeface="Catamaran Light"/>
              <a:buChar char="⎯"/>
            </a:pPr>
            <a:r>
              <a:rPr lang="en" dirty="0">
                <a:solidFill>
                  <a:schemeClr val="lt1"/>
                </a:solidFill>
              </a:rPr>
              <a:t>Presentation template by </a:t>
            </a:r>
            <a:r>
              <a:rPr lang="en" dirty="0">
                <a:solidFill>
                  <a:schemeClr val="lt1"/>
                </a:solidFill>
                <a:highlight>
                  <a:schemeClr val="dk1"/>
                </a:highlight>
                <a:uFill>
                  <a:noFill/>
                </a:uFill>
                <a:hlinkClick r:id="rId3">
                  <a:extLst>
                    <a:ext uri="{A12FA001-AC4F-418D-AE19-62706E023703}">
                      <ahyp:hlinkClr xmlns:ahyp="http://schemas.microsoft.com/office/drawing/2018/hyperlinkcolor" val="tx"/>
                    </a:ext>
                  </a:extLst>
                </a:hlinkClick>
              </a:rPr>
              <a:t>Slidesgo</a:t>
            </a:r>
            <a:endParaRPr dirty="0">
              <a:solidFill>
                <a:schemeClr val="lt1"/>
              </a:solidFill>
              <a:highlight>
                <a:schemeClr val="dk1"/>
              </a:highlight>
            </a:endParaRPr>
          </a:p>
          <a:p>
            <a:pPr marL="241300" lvl="0" indent="-203200" algn="l" rtl="0">
              <a:spcBef>
                <a:spcPts val="0"/>
              </a:spcBef>
              <a:spcAft>
                <a:spcPts val="0"/>
              </a:spcAft>
              <a:buClr>
                <a:schemeClr val="lt1"/>
              </a:buClr>
              <a:buSzPts val="1200"/>
              <a:buFont typeface="Catamaran Light"/>
              <a:buChar char="⎯"/>
            </a:pPr>
            <a:r>
              <a:rPr lang="en" dirty="0">
                <a:solidFill>
                  <a:schemeClr val="lt1"/>
                </a:solidFill>
              </a:rPr>
              <a:t>Icons by </a:t>
            </a:r>
            <a:r>
              <a:rPr lang="en" dirty="0">
                <a:solidFill>
                  <a:schemeClr val="lt1"/>
                </a:solidFill>
                <a:highlight>
                  <a:schemeClr val="dk1"/>
                </a:highlight>
                <a:uFill>
                  <a:noFill/>
                </a:uFill>
                <a:hlinkClick r:id="rId4">
                  <a:extLst>
                    <a:ext uri="{A12FA001-AC4F-418D-AE19-62706E023703}">
                      <ahyp:hlinkClr xmlns:ahyp="http://schemas.microsoft.com/office/drawing/2018/hyperlinkcolor" val="tx"/>
                    </a:ext>
                  </a:extLst>
                </a:hlinkClick>
              </a:rPr>
              <a:t>Flaticon</a:t>
            </a:r>
            <a:endParaRPr dirty="0">
              <a:solidFill>
                <a:schemeClr val="lt1"/>
              </a:solidFill>
              <a:highlight>
                <a:schemeClr val="dk1"/>
              </a:highlight>
            </a:endParaRPr>
          </a:p>
          <a:p>
            <a:pPr marL="241300" lvl="0" indent="-203200" algn="l" rtl="0">
              <a:spcBef>
                <a:spcPts val="0"/>
              </a:spcBef>
              <a:spcAft>
                <a:spcPts val="0"/>
              </a:spcAft>
              <a:buClr>
                <a:schemeClr val="lt1"/>
              </a:buClr>
              <a:buSzPts val="1200"/>
              <a:buFont typeface="Catamaran Light"/>
              <a:buChar char="⎯"/>
            </a:pPr>
            <a:r>
              <a:rPr lang="en" dirty="0">
                <a:solidFill>
                  <a:schemeClr val="lt1"/>
                </a:solidFill>
              </a:rPr>
              <a:t>Infographics by </a:t>
            </a:r>
            <a:r>
              <a:rPr lang="en" dirty="0">
                <a:solidFill>
                  <a:schemeClr val="lt1"/>
                </a:solidFill>
                <a:highlight>
                  <a:schemeClr val="dk1"/>
                </a:highlight>
                <a:uFill>
                  <a:noFill/>
                </a:uFill>
                <a:hlinkClick r:id="rId5">
                  <a:extLst>
                    <a:ext uri="{A12FA001-AC4F-418D-AE19-62706E023703}">
                      <ahyp:hlinkClr xmlns:ahyp="http://schemas.microsoft.com/office/drawing/2018/hyperlinkcolor" val="tx"/>
                    </a:ext>
                  </a:extLst>
                </a:hlinkClick>
              </a:rPr>
              <a:t>Freepik</a:t>
            </a:r>
            <a:endParaRPr dirty="0">
              <a:solidFill>
                <a:schemeClr val="lt1"/>
              </a:solidFill>
              <a:highlight>
                <a:schemeClr val="dk1"/>
              </a:highlight>
            </a:endParaRPr>
          </a:p>
          <a:p>
            <a:pPr marL="241300" lvl="0" indent="-203200" algn="l" rtl="0">
              <a:spcBef>
                <a:spcPts val="0"/>
              </a:spcBef>
              <a:spcAft>
                <a:spcPts val="0"/>
              </a:spcAft>
              <a:buClr>
                <a:schemeClr val="lt1"/>
              </a:buClr>
              <a:buSzPts val="1200"/>
              <a:buFont typeface="Catamaran Light"/>
              <a:buChar char="⎯"/>
            </a:pPr>
            <a:r>
              <a:rPr lang="en" dirty="0">
                <a:solidFill>
                  <a:schemeClr val="lt1"/>
                </a:solidFill>
              </a:rPr>
              <a:t>Images created by </a:t>
            </a:r>
            <a:r>
              <a:rPr lang="en" dirty="0">
                <a:solidFill>
                  <a:schemeClr val="lt1"/>
                </a:solidFill>
                <a:highlight>
                  <a:schemeClr val="dk1"/>
                </a:highlight>
                <a:uFill>
                  <a:noFill/>
                </a:uFill>
                <a:hlinkClick r:id="rId5">
                  <a:extLst>
                    <a:ext uri="{A12FA001-AC4F-418D-AE19-62706E023703}">
                      <ahyp:hlinkClr xmlns:ahyp="http://schemas.microsoft.com/office/drawing/2018/hyperlinkcolor" val="tx"/>
                    </a:ext>
                  </a:extLst>
                </a:hlinkClick>
              </a:rPr>
              <a:t>Freepik</a:t>
            </a:r>
            <a:endParaRPr dirty="0">
              <a:solidFill>
                <a:schemeClr val="lt1"/>
              </a:solidFill>
            </a:endParaRPr>
          </a:p>
        </p:txBody>
      </p:sp>
      <p:sp>
        <p:nvSpPr>
          <p:cNvPr id="606" name="Google Shape;606;p53"/>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CREDITS</a:t>
            </a:r>
            <a:endParaRPr/>
          </a:p>
        </p:txBody>
      </p:sp>
      <p:sp>
        <p:nvSpPr>
          <p:cNvPr id="607" name="Google Shape;607;p53"/>
          <p:cNvSpPr/>
          <p:nvPr/>
        </p:nvSpPr>
        <p:spPr>
          <a:xfrm>
            <a:off x="4961825" y="3661475"/>
            <a:ext cx="487500" cy="15291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2984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5" name="Picture 4" descr="A person wearing headphones and sitting at a desk with a computer&#10;&#10;Description automatically generated with low confidence">
            <a:extLst>
              <a:ext uri="{FF2B5EF4-FFF2-40B4-BE49-F238E27FC236}">
                <a16:creationId xmlns:a16="http://schemas.microsoft.com/office/drawing/2014/main" id="{86A93A4B-83EC-4915-98A7-B261FDB0B2F1}"/>
              </a:ext>
            </a:extLst>
          </p:cNvPr>
          <p:cNvPicPr>
            <a:picLocks noChangeAspect="1"/>
          </p:cNvPicPr>
          <p:nvPr/>
        </p:nvPicPr>
        <p:blipFill>
          <a:blip r:embed="rId3"/>
          <a:stretch>
            <a:fillRect/>
          </a:stretch>
        </p:blipFill>
        <p:spPr>
          <a:xfrm>
            <a:off x="0" y="0"/>
            <a:ext cx="8953250" cy="5968833"/>
          </a:xfrm>
          <a:prstGeom prst="rect">
            <a:avLst/>
          </a:prstGeom>
        </p:spPr>
      </p:pic>
      <p:sp>
        <p:nvSpPr>
          <p:cNvPr id="249" name="Google Shape;249;p37"/>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7"/>
          <p:cNvSpPr/>
          <p:nvPr/>
        </p:nvSpPr>
        <p:spPr>
          <a:xfrm>
            <a:off x="720000" y="540000"/>
            <a:ext cx="3310200" cy="1568100"/>
          </a:xfrm>
          <a:prstGeom prst="rect">
            <a:avLst/>
          </a:prstGeom>
          <a:solidFill>
            <a:schemeClr val="accent1">
              <a:alpha val="9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7"/>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UML</a:t>
            </a:r>
            <a:endParaRPr dirty="0">
              <a:solidFill>
                <a:schemeClr val="lt1"/>
              </a:solidFill>
            </a:endParaRPr>
          </a:p>
        </p:txBody>
      </p:sp>
      <p:sp>
        <p:nvSpPr>
          <p:cNvPr id="252" name="Google Shape;252;p37"/>
          <p:cNvSpPr txBox="1">
            <a:spLocks noGrp="1"/>
          </p:cNvSpPr>
          <p:nvPr>
            <p:ph type="title" idx="2"/>
          </p:nvPr>
        </p:nvSpPr>
        <p:spPr>
          <a:xfrm rot="5400000">
            <a:off x="7142178" y="3570226"/>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01</a:t>
            </a:r>
            <a:endParaRPr dirty="0">
              <a:solidFill>
                <a:schemeClr val="lt1"/>
              </a:solidFill>
            </a:endParaRPr>
          </a:p>
        </p:txBody>
      </p:sp>
    </p:spTree>
    <p:extLst>
      <p:ext uri="{BB962C8B-B14F-4D97-AF65-F5344CB8AC3E}">
        <p14:creationId xmlns:p14="http://schemas.microsoft.com/office/powerpoint/2010/main" val="1813153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4"/>
          <p:cNvSpPr/>
          <p:nvPr/>
        </p:nvSpPr>
        <p:spPr>
          <a:xfrm rot="5400000">
            <a:off x="-752200"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4"/>
          <p:cNvSpPr txBox="1">
            <a:spLocks noGrp="1"/>
          </p:cNvSpPr>
          <p:nvPr>
            <p:ph type="ctrTitle"/>
          </p:nvPr>
        </p:nvSpPr>
        <p:spPr>
          <a:xfrm rot="-5400000">
            <a:off x="-792141" y="2208189"/>
            <a:ext cx="3786179" cy="89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1"/>
                </a:solidFill>
              </a:rPr>
              <a:t>Use Case Diagram</a:t>
            </a:r>
            <a:endParaRPr dirty="0">
              <a:solidFill>
                <a:schemeClr val="lt1"/>
              </a:solidFill>
            </a:endParaRPr>
          </a:p>
        </p:txBody>
      </p:sp>
      <p:pic>
        <p:nvPicPr>
          <p:cNvPr id="3" name="Picture 2" descr="Diagram&#10;&#10;Description automatically generated">
            <a:extLst>
              <a:ext uri="{FF2B5EF4-FFF2-40B4-BE49-F238E27FC236}">
                <a16:creationId xmlns:a16="http://schemas.microsoft.com/office/drawing/2014/main" id="{C2291B33-BB57-45DF-AE3A-9B9FF9FCF724}"/>
              </a:ext>
            </a:extLst>
          </p:cNvPr>
          <p:cNvPicPr>
            <a:picLocks noChangeAspect="1"/>
          </p:cNvPicPr>
          <p:nvPr/>
        </p:nvPicPr>
        <p:blipFill>
          <a:blip r:embed="rId3"/>
          <a:stretch>
            <a:fillRect/>
          </a:stretch>
        </p:blipFill>
        <p:spPr>
          <a:xfrm>
            <a:off x="2173691" y="-51"/>
            <a:ext cx="6318311" cy="5143500"/>
          </a:xfrm>
          <a:prstGeom prst="rect">
            <a:avLst/>
          </a:prstGeom>
        </p:spPr>
      </p:pic>
    </p:spTree>
    <p:extLst>
      <p:ext uri="{BB962C8B-B14F-4D97-AF65-F5344CB8AC3E}">
        <p14:creationId xmlns:p14="http://schemas.microsoft.com/office/powerpoint/2010/main" val="2943266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3" name="Google Shape;233;p35"/>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5"/>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Class Diagram</a:t>
            </a:r>
            <a:endParaRPr dirty="0">
              <a:solidFill>
                <a:schemeClr val="lt1"/>
              </a:solidFill>
            </a:endParaRPr>
          </a:p>
        </p:txBody>
      </p:sp>
      <p:pic>
        <p:nvPicPr>
          <p:cNvPr id="3" name="Picture 2" descr="Diagram, schematic&#10;&#10;Description automatically generated">
            <a:extLst>
              <a:ext uri="{FF2B5EF4-FFF2-40B4-BE49-F238E27FC236}">
                <a16:creationId xmlns:a16="http://schemas.microsoft.com/office/drawing/2014/main" id="{487F071A-B56F-4A65-99A2-0D99D1261A23}"/>
              </a:ext>
            </a:extLst>
          </p:cNvPr>
          <p:cNvPicPr>
            <a:picLocks noChangeAspect="1"/>
          </p:cNvPicPr>
          <p:nvPr/>
        </p:nvPicPr>
        <p:blipFill>
          <a:blip r:embed="rId3"/>
          <a:stretch>
            <a:fillRect/>
          </a:stretch>
        </p:blipFill>
        <p:spPr>
          <a:xfrm>
            <a:off x="638591" y="0"/>
            <a:ext cx="5413500" cy="5143500"/>
          </a:xfrm>
          <a:prstGeom prst="rect">
            <a:avLst/>
          </a:prstGeom>
        </p:spPr>
      </p:pic>
    </p:spTree>
    <p:extLst>
      <p:ext uri="{BB962C8B-B14F-4D97-AF65-F5344CB8AC3E}">
        <p14:creationId xmlns:p14="http://schemas.microsoft.com/office/powerpoint/2010/main" val="2133747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4"/>
          <p:cNvSpPr/>
          <p:nvPr/>
        </p:nvSpPr>
        <p:spPr>
          <a:xfrm rot="5400000">
            <a:off x="-752200"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4"/>
          <p:cNvSpPr txBox="1">
            <a:spLocks noGrp="1"/>
          </p:cNvSpPr>
          <p:nvPr>
            <p:ph type="ctrTitle"/>
          </p:nvPr>
        </p:nvSpPr>
        <p:spPr>
          <a:xfrm rot="-5400000">
            <a:off x="-615340" y="2122749"/>
            <a:ext cx="3786179" cy="89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1"/>
                </a:solidFill>
              </a:rPr>
              <a:t>Manag</a:t>
            </a:r>
            <a:r>
              <a:rPr lang="en-US" dirty="0">
                <a:solidFill>
                  <a:schemeClr val="lt1"/>
                </a:solidFill>
              </a:rPr>
              <a:t>e</a:t>
            </a:r>
            <a:r>
              <a:rPr lang="en" dirty="0">
                <a:solidFill>
                  <a:schemeClr val="lt1"/>
                </a:solidFill>
              </a:rPr>
              <a:t>ment  Function Diagram</a:t>
            </a:r>
            <a:endParaRPr dirty="0">
              <a:solidFill>
                <a:schemeClr val="lt1"/>
              </a:solidFill>
            </a:endParaRPr>
          </a:p>
        </p:txBody>
      </p:sp>
      <p:pic>
        <p:nvPicPr>
          <p:cNvPr id="4" name="Picture 3" descr="Graphical user interface, timeline&#10;&#10;Description automatically generated">
            <a:extLst>
              <a:ext uri="{FF2B5EF4-FFF2-40B4-BE49-F238E27FC236}">
                <a16:creationId xmlns:a16="http://schemas.microsoft.com/office/drawing/2014/main" id="{18B05E5F-6BA6-4E67-B9F7-71D049662F1F}"/>
              </a:ext>
            </a:extLst>
          </p:cNvPr>
          <p:cNvPicPr>
            <a:picLocks noChangeAspect="1"/>
          </p:cNvPicPr>
          <p:nvPr/>
        </p:nvPicPr>
        <p:blipFill>
          <a:blip r:embed="rId3"/>
          <a:stretch>
            <a:fillRect/>
          </a:stretch>
        </p:blipFill>
        <p:spPr>
          <a:xfrm>
            <a:off x="2040699" y="510099"/>
            <a:ext cx="6867597" cy="4123302"/>
          </a:xfrm>
          <a:prstGeom prst="rect">
            <a:avLst/>
          </a:prstGeom>
        </p:spPr>
      </p:pic>
    </p:spTree>
    <p:extLst>
      <p:ext uri="{BB962C8B-B14F-4D97-AF65-F5344CB8AC3E}">
        <p14:creationId xmlns:p14="http://schemas.microsoft.com/office/powerpoint/2010/main" val="26549939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3" name="Picture 2" descr="A picture containing text&#10;&#10;Description automatically generated">
            <a:extLst>
              <a:ext uri="{FF2B5EF4-FFF2-40B4-BE49-F238E27FC236}">
                <a16:creationId xmlns:a16="http://schemas.microsoft.com/office/drawing/2014/main" id="{8FAEDB7B-1885-4422-B728-EF5887F3C5FD}"/>
              </a:ext>
            </a:extLst>
          </p:cNvPr>
          <p:cNvPicPr>
            <a:picLocks noChangeAspect="1"/>
          </p:cNvPicPr>
          <p:nvPr/>
        </p:nvPicPr>
        <p:blipFill rotWithShape="1">
          <a:blip r:embed="rId3"/>
          <a:srcRect b="50048"/>
          <a:stretch/>
        </p:blipFill>
        <p:spPr>
          <a:xfrm>
            <a:off x="0" y="0"/>
            <a:ext cx="7722678" cy="5143500"/>
          </a:xfrm>
          <a:prstGeom prst="rect">
            <a:avLst/>
          </a:prstGeom>
        </p:spPr>
      </p:pic>
      <p:sp>
        <p:nvSpPr>
          <p:cNvPr id="249" name="Google Shape;249;p37"/>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7"/>
          <p:cNvSpPr/>
          <p:nvPr/>
        </p:nvSpPr>
        <p:spPr>
          <a:xfrm>
            <a:off x="720000" y="540000"/>
            <a:ext cx="3310200" cy="1568100"/>
          </a:xfrm>
          <a:prstGeom prst="rect">
            <a:avLst/>
          </a:prstGeom>
          <a:solidFill>
            <a:schemeClr val="accent1">
              <a:alpha val="9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7"/>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Style Guide</a:t>
            </a:r>
            <a:endParaRPr dirty="0">
              <a:solidFill>
                <a:schemeClr val="lt1"/>
              </a:solidFill>
            </a:endParaRPr>
          </a:p>
        </p:txBody>
      </p:sp>
      <p:sp>
        <p:nvSpPr>
          <p:cNvPr id="252" name="Google Shape;252;p37"/>
          <p:cNvSpPr txBox="1">
            <a:spLocks noGrp="1"/>
          </p:cNvSpPr>
          <p:nvPr>
            <p:ph type="title" idx="2"/>
          </p:nvPr>
        </p:nvSpPr>
        <p:spPr>
          <a:xfrm rot="5400000">
            <a:off x="7142178" y="3570226"/>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02</a:t>
            </a:r>
            <a:endParaRPr dirty="0">
              <a:solidFill>
                <a:schemeClr val="lt1"/>
              </a:solidFill>
            </a:endParaRPr>
          </a:p>
        </p:txBody>
      </p:sp>
    </p:spTree>
    <p:extLst>
      <p:ext uri="{BB962C8B-B14F-4D97-AF65-F5344CB8AC3E}">
        <p14:creationId xmlns:p14="http://schemas.microsoft.com/office/powerpoint/2010/main" val="2071946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7" name="Google Shape;137;p27"/>
          <p:cNvSpPr txBox="1">
            <a:spLocks noGrp="1"/>
          </p:cNvSpPr>
          <p:nvPr>
            <p:ph type="subTitle" idx="4294967295"/>
          </p:nvPr>
        </p:nvSpPr>
        <p:spPr>
          <a:xfrm flipH="1">
            <a:off x="720075" y="540000"/>
            <a:ext cx="5823600" cy="4024200"/>
          </a:xfrm>
          <a:prstGeom prst="rect">
            <a:avLst/>
          </a:prstGeom>
        </p:spPr>
        <p:txBody>
          <a:bodyPr spcFirstLastPara="1" wrap="square" lIns="91425" tIns="91425" rIns="91425" bIns="91425" anchor="t" anchorCtr="0">
            <a:noAutofit/>
          </a:bodyPr>
          <a:lstStyle/>
          <a:p>
            <a:pPr marL="171450" indent="-171450">
              <a:spcBef>
                <a:spcPts val="1600"/>
              </a:spcBef>
              <a:spcAft>
                <a:spcPts val="1600"/>
              </a:spcAft>
            </a:pPr>
            <a:r>
              <a:rPr lang="en-US" sz="1600" dirty="0"/>
              <a:t>Style is based off Google’s with a few tweaks.</a:t>
            </a:r>
          </a:p>
          <a:p>
            <a:pPr marL="171450" indent="-171450">
              <a:spcBef>
                <a:spcPts val="1600"/>
              </a:spcBef>
              <a:spcAft>
                <a:spcPts val="1600"/>
              </a:spcAft>
            </a:pPr>
            <a:r>
              <a:rPr lang="en-US" sz="1600" dirty="0"/>
              <a:t>Indention width is changed from 2 to 4 spaces.</a:t>
            </a:r>
          </a:p>
          <a:p>
            <a:pPr marL="171450" indent="-171450">
              <a:spcBef>
                <a:spcPts val="1600"/>
              </a:spcBef>
              <a:spcAft>
                <a:spcPts val="1600"/>
              </a:spcAft>
            </a:pPr>
            <a:r>
              <a:rPr lang="en-US" sz="1600" dirty="0"/>
              <a:t>The rule for short functions on one line is changed to only be true for functions </a:t>
            </a:r>
            <a:r>
              <a:rPr lang="en-US" sz="1600" dirty="0" err="1"/>
              <a:t>inlined</a:t>
            </a:r>
            <a:r>
              <a:rPr lang="en-US" sz="1600" dirty="0"/>
              <a:t> in a class declaration.</a:t>
            </a:r>
          </a:p>
          <a:p>
            <a:pPr marL="171450" indent="-171450">
              <a:spcBef>
                <a:spcPts val="1600"/>
              </a:spcBef>
              <a:spcAft>
                <a:spcPts val="1600"/>
              </a:spcAft>
            </a:pPr>
            <a:r>
              <a:rPr lang="en-US" sz="1600" dirty="0"/>
              <a:t>Comments are intended to be used as needed to explain the why of how something was done. (Used </a:t>
            </a:r>
            <a:r>
              <a:rPr lang="en-US" sz="1600" dirty="0" err="1"/>
              <a:t>doxygen</a:t>
            </a:r>
            <a:r>
              <a:rPr lang="en-US" sz="1600" dirty="0"/>
              <a:t> format)</a:t>
            </a:r>
          </a:p>
          <a:p>
            <a:pPr marL="171450" indent="-171450">
              <a:spcBef>
                <a:spcPts val="1600"/>
              </a:spcBef>
              <a:spcAft>
                <a:spcPts val="1600"/>
              </a:spcAft>
            </a:pPr>
            <a:r>
              <a:rPr lang="en-US" sz="1600" dirty="0"/>
              <a:t>Code should be written so the code explains itself instead of needing a comment to have it make sense.</a:t>
            </a:r>
          </a:p>
          <a:p>
            <a:pPr marL="171450" indent="-171450">
              <a:spcBef>
                <a:spcPts val="1600"/>
              </a:spcBef>
              <a:spcAft>
                <a:spcPts val="1600"/>
              </a:spcAft>
            </a:pPr>
            <a:endParaRPr sz="1600" dirty="0"/>
          </a:p>
        </p:txBody>
      </p:sp>
      <p:sp>
        <p:nvSpPr>
          <p:cNvPr id="138" name="Google Shape;138;p27"/>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18781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5" name="Picture 4">
            <a:extLst>
              <a:ext uri="{FF2B5EF4-FFF2-40B4-BE49-F238E27FC236}">
                <a16:creationId xmlns:a16="http://schemas.microsoft.com/office/drawing/2014/main" id="{86A93A4B-83EC-4915-98A7-B261FDB0B2F1}"/>
              </a:ext>
            </a:extLst>
          </p:cNvPr>
          <p:cNvPicPr>
            <a:picLocks noChangeAspect="1"/>
          </p:cNvPicPr>
          <p:nvPr/>
        </p:nvPicPr>
        <p:blipFill rotWithShape="1">
          <a:blip r:embed="rId3"/>
          <a:srcRect l="-104" t="89" r="130" b="-609"/>
          <a:stretch/>
        </p:blipFill>
        <p:spPr>
          <a:xfrm>
            <a:off x="0" y="5310"/>
            <a:ext cx="7722678" cy="5176012"/>
          </a:xfrm>
          <a:prstGeom prst="rect">
            <a:avLst/>
          </a:prstGeom>
        </p:spPr>
      </p:pic>
      <p:sp>
        <p:nvSpPr>
          <p:cNvPr id="249" name="Google Shape;249;p37"/>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7"/>
          <p:cNvSpPr/>
          <p:nvPr/>
        </p:nvSpPr>
        <p:spPr>
          <a:xfrm>
            <a:off x="720000" y="540000"/>
            <a:ext cx="3310200" cy="1568100"/>
          </a:xfrm>
          <a:prstGeom prst="rect">
            <a:avLst/>
          </a:prstGeom>
          <a:solidFill>
            <a:schemeClr val="accent1">
              <a:alpha val="9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7"/>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Example Usage</a:t>
            </a:r>
            <a:endParaRPr dirty="0">
              <a:solidFill>
                <a:schemeClr val="lt1"/>
              </a:solidFill>
            </a:endParaRPr>
          </a:p>
        </p:txBody>
      </p:sp>
      <p:sp>
        <p:nvSpPr>
          <p:cNvPr id="252" name="Google Shape;252;p37"/>
          <p:cNvSpPr txBox="1">
            <a:spLocks noGrp="1"/>
          </p:cNvSpPr>
          <p:nvPr>
            <p:ph type="title" idx="2"/>
          </p:nvPr>
        </p:nvSpPr>
        <p:spPr>
          <a:xfrm rot="5400000">
            <a:off x="7142178" y="3570226"/>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1"/>
                </a:solidFill>
              </a:rPr>
              <a:t>03</a:t>
            </a:r>
            <a:endParaRPr dirty="0">
              <a:solidFill>
                <a:schemeClr val="lt1"/>
              </a:solidFill>
            </a:endParaRPr>
          </a:p>
        </p:txBody>
      </p:sp>
    </p:spTree>
    <p:extLst>
      <p:ext uri="{BB962C8B-B14F-4D97-AF65-F5344CB8AC3E}">
        <p14:creationId xmlns:p14="http://schemas.microsoft.com/office/powerpoint/2010/main" val="2168332454"/>
      </p:ext>
    </p:extLst>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556D96"/>
      </a:accent1>
      <a:accent2>
        <a:srgbClr val="212121"/>
      </a:accent2>
      <a:accent3>
        <a:srgbClr val="A9B9D3"/>
      </a:accent3>
      <a:accent4>
        <a:srgbClr val="26529E"/>
      </a:accent4>
      <a:accent5>
        <a:srgbClr val="62779B"/>
      </a:accent5>
      <a:accent6>
        <a:srgbClr val="363F4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973</TotalTime>
  <Words>311</Words>
  <Application>Microsoft Office PowerPoint</Application>
  <PresentationFormat>On-screen Show (16:9)</PresentationFormat>
  <Paragraphs>56</Paragraphs>
  <Slides>21</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Catamaran Light</vt:lpstr>
      <vt:lpstr>Roboto</vt:lpstr>
      <vt:lpstr>Livvic</vt:lpstr>
      <vt:lpstr>Fira Sans Extra Condensed Medium</vt:lpstr>
      <vt:lpstr>Engineering Project Proposal by Slidesgo</vt:lpstr>
      <vt:lpstr>Radio Deployment System (RDS)</vt:lpstr>
      <vt:lpstr>The Problem</vt:lpstr>
      <vt:lpstr>UML</vt:lpstr>
      <vt:lpstr>Use Case Diagram</vt:lpstr>
      <vt:lpstr>Class Diagram</vt:lpstr>
      <vt:lpstr>Management  Function Diagram</vt:lpstr>
      <vt:lpstr>Style Guide</vt:lpstr>
      <vt:lpstr>PowerPoint Presentation</vt:lpstr>
      <vt:lpstr>Example Usage</vt:lpstr>
      <vt:lpstr>Initial Display</vt:lpstr>
      <vt:lpstr>Management</vt:lpstr>
      <vt:lpstr>Log check-in/out</vt:lpstr>
      <vt:lpstr>CSV File Creation</vt:lpstr>
      <vt:lpstr>Potential Improvements</vt:lpstr>
      <vt:lpstr>Lessons Learned</vt:lpstr>
      <vt:lpstr>Questions</vt:lpstr>
      <vt:lpstr>Back-Up Slides</vt:lpstr>
      <vt:lpstr>PowerPoint Presentation</vt:lpstr>
      <vt:lpstr>PowerPoint Presentation</vt:lpstr>
      <vt:lpstr>PowerPoint Presentation</vt:lpstr>
      <vt:lpstr>CREDITS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PROJECT PROPOSAL</dc:title>
  <cp:lastModifiedBy>Fike, Thomas R.</cp:lastModifiedBy>
  <cp:revision>1</cp:revision>
  <dcterms:modified xsi:type="dcterms:W3CDTF">2021-11-15T19:25:32Z</dcterms:modified>
</cp:coreProperties>
</file>